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4" d="100"/>
          <a:sy n="154" d="100"/>
        </p:scale>
        <p:origin x="-23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99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734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451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36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1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01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565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585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113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62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62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F5B15-AD66-4290-A8BB-4BF8CBE5C2C6}" type="datetimeFigureOut">
              <a:rPr lang="en-US" smtClean="0"/>
              <a:t>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D4CD2-3E70-43EF-8C70-42A24C526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38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3200400"/>
            <a:ext cx="4559008" cy="310967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200400"/>
            <a:ext cx="3838750" cy="310967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381000"/>
            <a:ext cx="3626968" cy="265047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747963" y="381000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81000" y="320863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343400" y="3208638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654644" y="4545224"/>
            <a:ext cx="2840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1651688" y="3492844"/>
            <a:ext cx="266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C</a:t>
            </a:r>
            <a:endParaRPr lang="en-US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2377927" y="5754132"/>
            <a:ext cx="3115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C’</a:t>
            </a:r>
            <a:endParaRPr lang="en-US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1408091" y="4523601"/>
            <a:ext cx="3225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N</a:t>
            </a:r>
            <a:r>
              <a:rPr lang="en-US" sz="1200" dirty="0" smtClean="0"/>
              <a:t>’</a:t>
            </a:r>
            <a:endParaRPr lang="en-US" sz="1200" dirty="0"/>
          </a:p>
        </p:txBody>
      </p:sp>
      <p:sp>
        <p:nvSpPr>
          <p:cNvPr id="17" name="TextBox 16"/>
          <p:cNvSpPr txBox="1"/>
          <p:nvPr/>
        </p:nvSpPr>
        <p:spPr>
          <a:xfrm>
            <a:off x="6753978" y="4218801"/>
            <a:ext cx="2840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</a:t>
            </a:r>
            <a:endParaRPr lang="en-US" sz="1200" dirty="0"/>
          </a:p>
        </p:txBody>
      </p:sp>
      <p:sp>
        <p:nvSpPr>
          <p:cNvPr id="18" name="TextBox 17"/>
          <p:cNvSpPr txBox="1"/>
          <p:nvPr/>
        </p:nvSpPr>
        <p:spPr>
          <a:xfrm>
            <a:off x="4724400" y="3842948"/>
            <a:ext cx="266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C</a:t>
            </a:r>
            <a:endParaRPr lang="en-US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92014" y="3794555"/>
            <a:ext cx="3225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N’</a:t>
            </a:r>
            <a:endParaRPr 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8190468" y="5270156"/>
            <a:ext cx="3115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C</a:t>
            </a:r>
            <a:r>
              <a:rPr lang="en-US" sz="1200" dirty="0" smtClean="0"/>
              <a:t>’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8313644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15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AbbVie Inc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Wang, Rui</dc:creator>
  <cp:lastModifiedBy>Argiriadi, Maria A</cp:lastModifiedBy>
  <cp:revision>13</cp:revision>
  <dcterms:created xsi:type="dcterms:W3CDTF">2018-12-11T15:35:32Z</dcterms:created>
  <dcterms:modified xsi:type="dcterms:W3CDTF">2019-02-20T17:52:25Z</dcterms:modified>
</cp:coreProperties>
</file>