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50" d="100"/>
          <a:sy n="150" d="100"/>
        </p:scale>
        <p:origin x="2016" y="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F5B15-AD66-4290-A8BB-4BF8CBE5C2C6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4CD2-3E70-43EF-8C70-42A24C526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4995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F5B15-AD66-4290-A8BB-4BF8CBE5C2C6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4CD2-3E70-43EF-8C70-42A24C526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734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F5B15-AD66-4290-A8BB-4BF8CBE5C2C6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4CD2-3E70-43EF-8C70-42A24C526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451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F5B15-AD66-4290-A8BB-4BF8CBE5C2C6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4CD2-3E70-43EF-8C70-42A24C526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0363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F5B15-AD66-4290-A8BB-4BF8CBE5C2C6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4CD2-3E70-43EF-8C70-42A24C526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814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F5B15-AD66-4290-A8BB-4BF8CBE5C2C6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4CD2-3E70-43EF-8C70-42A24C526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801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F5B15-AD66-4290-A8BB-4BF8CBE5C2C6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4CD2-3E70-43EF-8C70-42A24C526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5653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F5B15-AD66-4290-A8BB-4BF8CBE5C2C6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4CD2-3E70-43EF-8C70-42A24C526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5856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F5B15-AD66-4290-A8BB-4BF8CBE5C2C6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4CD2-3E70-43EF-8C70-42A24C526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113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F5B15-AD66-4290-A8BB-4BF8CBE5C2C6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4CD2-3E70-43EF-8C70-42A24C526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620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F5B15-AD66-4290-A8BB-4BF8CBE5C2C6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4CD2-3E70-43EF-8C70-42A24C526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3622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3F5B15-AD66-4290-A8BB-4BF8CBE5C2C6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5D4CD2-3E70-43EF-8C70-42A24C526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38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864883" y="3697106"/>
            <a:ext cx="16588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/>
              <a:t>ABBV-323 Fab alone</a:t>
            </a:r>
          </a:p>
          <a:p>
            <a:pPr algn="ctr"/>
            <a:r>
              <a:rPr lang="en-US" sz="1400" dirty="0"/>
              <a:t>Outliers: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276600" y="3697106"/>
            <a:ext cx="26677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/>
              <a:t>ABBV-323 Fab complexed to CD40</a:t>
            </a:r>
          </a:p>
          <a:p>
            <a:pPr algn="ctr"/>
            <a:r>
              <a:rPr lang="en-US" sz="1400" dirty="0"/>
              <a:t>Outliers:</a:t>
            </a:r>
          </a:p>
        </p:txBody>
      </p:sp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5439919"/>
              </p:ext>
            </p:extLst>
          </p:nvPr>
        </p:nvGraphicFramePr>
        <p:xfrm>
          <a:off x="3429000" y="4281464"/>
          <a:ext cx="2362200" cy="82296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181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1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Chain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Residue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P152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908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P152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2892754"/>
              </p:ext>
            </p:extLst>
          </p:nvPr>
        </p:nvGraphicFramePr>
        <p:xfrm>
          <a:off x="513209" y="4281464"/>
          <a:ext cx="2362200" cy="5486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181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1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Chain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Residue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P152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3628949"/>
              </p:ext>
            </p:extLst>
          </p:nvPr>
        </p:nvGraphicFramePr>
        <p:xfrm>
          <a:off x="6267450" y="4281464"/>
          <a:ext cx="2628900" cy="11582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314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061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Chain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Residue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aseline="0" dirty="0"/>
                        <a:t>V153, P152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P152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S35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30" name="TextBox 29"/>
          <p:cNvSpPr txBox="1"/>
          <p:nvPr/>
        </p:nvSpPr>
        <p:spPr>
          <a:xfrm>
            <a:off x="6477000" y="3697106"/>
            <a:ext cx="21885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/>
              <a:t>FAB516 complexed to CD40</a:t>
            </a:r>
          </a:p>
          <a:p>
            <a:pPr algn="ctr"/>
            <a:r>
              <a:rPr lang="en-US" sz="1400" dirty="0"/>
              <a:t>Outliers: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05339" y="1501098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304801" y="1522908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248400" y="1501098"/>
            <a:ext cx="282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8865151-1CB8-4319-A683-EDC20334855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0850" y="1630836"/>
            <a:ext cx="2012146" cy="198739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7340E8A-16CF-4A8A-8415-CA242FF8760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1295" y="1630836"/>
            <a:ext cx="2027505" cy="198739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A814BE7-2282-48EE-8BD6-4D16AD222EC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626493"/>
            <a:ext cx="2090740" cy="2009475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313644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</TotalTime>
  <Words>41</Words>
  <Application>Microsoft Office PowerPoint</Application>
  <PresentationFormat>On-screen Show (4:3)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Company>AbbVie Inc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Wang, Rui</dc:creator>
  <cp:lastModifiedBy>Argiriadi, Maria A</cp:lastModifiedBy>
  <cp:revision>22</cp:revision>
  <dcterms:created xsi:type="dcterms:W3CDTF">2018-12-11T15:35:32Z</dcterms:created>
  <dcterms:modified xsi:type="dcterms:W3CDTF">2019-04-11T21:26:04Z</dcterms:modified>
</cp:coreProperties>
</file>