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</p:sldIdLst>
  <p:sldSz cx="9906000" cy="6858000" type="A4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292"/>
    <p:restoredTop sz="94624"/>
  </p:normalViewPr>
  <p:slideViewPr>
    <p:cSldViewPr snapToGrid="0" snapToObjects="1">
      <p:cViewPr varScale="1">
        <p:scale>
          <a:sx n="73" d="100"/>
          <a:sy n="73" d="100"/>
        </p:scale>
        <p:origin x="216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226AC-70CD-7041-A29C-80B1B70DD01C}" type="datetimeFigureOut">
              <a:rPr lang="fr-FR" smtClean="0"/>
              <a:t>07/07/2020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AC3D-70B5-8B48-9681-505945F7EC5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9622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226AC-70CD-7041-A29C-80B1B70DD01C}" type="datetimeFigureOut">
              <a:rPr lang="fr-FR" smtClean="0"/>
              <a:t>07/07/2020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AC3D-70B5-8B48-9681-505945F7EC5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9684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226AC-70CD-7041-A29C-80B1B70DD01C}" type="datetimeFigureOut">
              <a:rPr lang="fr-FR" smtClean="0"/>
              <a:t>07/07/2020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AC3D-70B5-8B48-9681-505945F7EC5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2082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226AC-70CD-7041-A29C-80B1B70DD01C}" type="datetimeFigureOut">
              <a:rPr lang="fr-FR" smtClean="0"/>
              <a:t>07/07/2020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AC3D-70B5-8B48-9681-505945F7EC5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0600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226AC-70CD-7041-A29C-80B1B70DD01C}" type="datetimeFigureOut">
              <a:rPr lang="fr-FR" smtClean="0"/>
              <a:t>07/07/2020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AC3D-70B5-8B48-9681-505945F7EC5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623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226AC-70CD-7041-A29C-80B1B70DD01C}" type="datetimeFigureOut">
              <a:rPr lang="fr-FR" smtClean="0"/>
              <a:t>07/07/2020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AC3D-70B5-8B48-9681-505945F7EC5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2964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226AC-70CD-7041-A29C-80B1B70DD01C}" type="datetimeFigureOut">
              <a:rPr lang="fr-FR" smtClean="0"/>
              <a:t>07/07/2020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AC3D-70B5-8B48-9681-505945F7EC5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51170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226AC-70CD-7041-A29C-80B1B70DD01C}" type="datetimeFigureOut">
              <a:rPr lang="fr-FR" smtClean="0"/>
              <a:t>07/07/2020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AC3D-70B5-8B48-9681-505945F7EC5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63149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226AC-70CD-7041-A29C-80B1B70DD01C}" type="datetimeFigureOut">
              <a:rPr lang="fr-FR" smtClean="0"/>
              <a:t>07/07/2020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AC3D-70B5-8B48-9681-505945F7EC5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5618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226AC-70CD-7041-A29C-80B1B70DD01C}" type="datetimeFigureOut">
              <a:rPr lang="fr-FR" smtClean="0"/>
              <a:t>07/07/2020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AC3D-70B5-8B48-9681-505945F7EC5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2192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226AC-70CD-7041-A29C-80B1B70DD01C}" type="datetimeFigureOut">
              <a:rPr lang="fr-FR" smtClean="0"/>
              <a:t>07/07/2020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AC3D-70B5-8B48-9681-505945F7EC5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6497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226AC-70CD-7041-A29C-80B1B70DD01C}" type="datetimeFigureOut">
              <a:rPr lang="fr-FR" smtClean="0"/>
              <a:t>07/07/2020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F8AC3D-70B5-8B48-9681-505945F7EC5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6518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tiff"/><Relationship Id="rId4" Type="http://schemas.openxmlformats.org/officeDocument/2006/relationships/image" Target="../media/image3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117" y="2142291"/>
            <a:ext cx="2054988" cy="178015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653F4BB-01C3-564D-853D-BE8AB2426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716" y="296344"/>
            <a:ext cx="2788312" cy="184594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73EBCE7-A45B-6347-AC09-B0EC0734178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23" t="31168" r="45585" b="30042"/>
          <a:stretch/>
        </p:blipFill>
        <p:spPr>
          <a:xfrm>
            <a:off x="3350028" y="296344"/>
            <a:ext cx="1462593" cy="185871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47E1C7F-DA21-FE40-8C23-E322C611E0B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15" t="15758" r="16754"/>
          <a:stretch/>
        </p:blipFill>
        <p:spPr>
          <a:xfrm>
            <a:off x="2589573" y="2129362"/>
            <a:ext cx="2223048" cy="180365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3A5B331B-A6A5-7C40-A79E-62644B833DAB}"/>
              </a:ext>
            </a:extLst>
          </p:cNvPr>
          <p:cNvSpPr txBox="1"/>
          <p:nvPr/>
        </p:nvSpPr>
        <p:spPr>
          <a:xfrm>
            <a:off x="553286" y="485614"/>
            <a:ext cx="335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bg1"/>
                </a:solidFill>
                <a:latin typeface="Cambria" panose="02040503050406030204" pitchFamily="18" charset="0"/>
              </a:rPr>
              <a:t>A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55F21A6-9ED8-FB48-8BF8-9358E011C7E2}"/>
              </a:ext>
            </a:extLst>
          </p:cNvPr>
          <p:cNvSpPr txBox="1"/>
          <p:nvPr/>
        </p:nvSpPr>
        <p:spPr>
          <a:xfrm>
            <a:off x="4495634" y="489322"/>
            <a:ext cx="335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bg1"/>
                </a:solidFill>
                <a:latin typeface="Cambria" panose="02040503050406030204" pitchFamily="18" charset="0"/>
              </a:rPr>
              <a:t>B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5C2691C-20D0-604C-A11D-2ED897D0BD4E}"/>
              </a:ext>
            </a:extLst>
          </p:cNvPr>
          <p:cNvSpPr txBox="1"/>
          <p:nvPr/>
        </p:nvSpPr>
        <p:spPr>
          <a:xfrm>
            <a:off x="2598774" y="2205528"/>
            <a:ext cx="4210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>
                <a:solidFill>
                  <a:schemeClr val="bg1"/>
                </a:solidFill>
                <a:latin typeface="Cambria" panose="02040503050406030204" pitchFamily="18" charset="0"/>
              </a:rPr>
              <a:t>D</a:t>
            </a:r>
            <a:endParaRPr lang="fr-FR" b="1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2786DFE-29F7-DA40-B3A9-6D02EB48372B}"/>
              </a:ext>
            </a:extLst>
          </p:cNvPr>
          <p:cNvSpPr txBox="1"/>
          <p:nvPr/>
        </p:nvSpPr>
        <p:spPr>
          <a:xfrm>
            <a:off x="616427" y="2205528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bg1"/>
                </a:solidFill>
                <a:latin typeface="Cambria" panose="02040503050406030204" pitchFamily="18" charset="0"/>
              </a:rPr>
              <a:t>C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524781E-EB68-BA47-9A15-7572B3506174}"/>
              </a:ext>
            </a:extLst>
          </p:cNvPr>
          <p:cNvSpPr txBox="1"/>
          <p:nvPr/>
        </p:nvSpPr>
        <p:spPr>
          <a:xfrm>
            <a:off x="1240917" y="6332829"/>
            <a:ext cx="333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bg1"/>
                </a:solidFill>
                <a:latin typeface="Cambria" panose="02040503050406030204" pitchFamily="18" charset="0"/>
              </a:rPr>
              <a:t>G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CB4A679-E48B-1A41-81FC-66F1B9F8E891}"/>
              </a:ext>
            </a:extLst>
          </p:cNvPr>
          <p:cNvSpPr txBox="1"/>
          <p:nvPr/>
        </p:nvSpPr>
        <p:spPr>
          <a:xfrm>
            <a:off x="2648286" y="6277499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bg1"/>
                </a:solidFill>
                <a:latin typeface="Cambria" panose="02040503050406030204" pitchFamily="18" charset="0"/>
              </a:rPr>
              <a:t>H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0878239-A633-E34C-8744-B8D7824927D2}"/>
              </a:ext>
            </a:extLst>
          </p:cNvPr>
          <p:cNvSpPr txBox="1"/>
          <p:nvPr/>
        </p:nvSpPr>
        <p:spPr>
          <a:xfrm>
            <a:off x="326653" y="4497344"/>
            <a:ext cx="26931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err="1">
                <a:latin typeface="Cambria" panose="02040503050406030204" pitchFamily="18" charset="0"/>
              </a:rPr>
              <a:t>Supplemental</a:t>
            </a:r>
            <a:r>
              <a:rPr lang="fr-FR" b="1" dirty="0">
                <a:latin typeface="Cambria" panose="02040503050406030204" pitchFamily="18" charset="0"/>
              </a:rPr>
              <a:t> Figure S1</a:t>
            </a:r>
          </a:p>
        </p:txBody>
      </p:sp>
    </p:spTree>
    <p:extLst>
      <p:ext uri="{BB962C8B-B14F-4D97-AF65-F5344CB8AC3E}">
        <p14:creationId xmlns:p14="http://schemas.microsoft.com/office/powerpoint/2010/main" val="418439096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</TotalTime>
  <Words>9</Words>
  <Application>Microsoft Macintosh PowerPoint</Application>
  <PresentationFormat>Format A4 (210 x 297 mm)</PresentationFormat>
  <Paragraphs>7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Cambria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 Microsoft Office</dc:creator>
  <cp:lastModifiedBy>Utilisateur Microsoft Office</cp:lastModifiedBy>
  <cp:revision>9</cp:revision>
  <cp:lastPrinted>2020-02-21T13:00:17Z</cp:lastPrinted>
  <dcterms:created xsi:type="dcterms:W3CDTF">2018-12-18T15:25:04Z</dcterms:created>
  <dcterms:modified xsi:type="dcterms:W3CDTF">2020-07-07T07:49:05Z</dcterms:modified>
</cp:coreProperties>
</file>