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8"/>
    <p:restoredTop sz="94697"/>
  </p:normalViewPr>
  <p:slideViewPr>
    <p:cSldViewPr snapToGrid="0" snapToObjects="1">
      <p:cViewPr varScale="1">
        <p:scale>
          <a:sx n="98" d="100"/>
          <a:sy n="98" d="100"/>
        </p:scale>
        <p:origin x="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89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45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61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89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4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8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019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960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517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35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51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397DC-08C3-AB4C-80F6-BDA4EE41275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B1479-6138-C34B-96C1-34450DC6A5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44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>
            <a:extLst>
              <a:ext uri="{FF2B5EF4-FFF2-40B4-BE49-F238E27FC236}">
                <a16:creationId xmlns:a16="http://schemas.microsoft.com/office/drawing/2014/main" id="{4C9F5A46-DDDB-FB46-92F7-180431F9E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35350" y="1257300"/>
            <a:ext cx="3035300" cy="4343400"/>
          </a:xfrm>
          <a:prstGeom prst="rect">
            <a:avLst/>
          </a:prstGeom>
          <a:ln>
            <a:noFill/>
          </a:ln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3F17C1FC-B29D-574A-B46C-3229E0983142}"/>
              </a:ext>
            </a:extLst>
          </p:cNvPr>
          <p:cNvSpPr txBox="1"/>
          <p:nvPr/>
        </p:nvSpPr>
        <p:spPr>
          <a:xfrm>
            <a:off x="2479614" y="44611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D013EE9-2EF0-A647-BCE5-4CBF14522039}"/>
              </a:ext>
            </a:extLst>
          </p:cNvPr>
          <p:cNvSpPr txBox="1"/>
          <p:nvPr/>
        </p:nvSpPr>
        <p:spPr>
          <a:xfrm>
            <a:off x="2479614" y="41603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2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B5A21E3-09F4-964F-8C7B-3F1C114A0714}"/>
              </a:ext>
            </a:extLst>
          </p:cNvPr>
          <p:cNvSpPr txBox="1"/>
          <p:nvPr/>
        </p:nvSpPr>
        <p:spPr>
          <a:xfrm>
            <a:off x="2479614" y="38595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3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5EDF055-D813-9347-AA25-629BA3DC9B5E}"/>
              </a:ext>
            </a:extLst>
          </p:cNvPr>
          <p:cNvSpPr txBox="1"/>
          <p:nvPr/>
        </p:nvSpPr>
        <p:spPr>
          <a:xfrm>
            <a:off x="2479614" y="35587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4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80CD370-7C2C-A74A-9F89-AE1956637CF4}"/>
              </a:ext>
            </a:extLst>
          </p:cNvPr>
          <p:cNvSpPr txBox="1"/>
          <p:nvPr/>
        </p:nvSpPr>
        <p:spPr>
          <a:xfrm>
            <a:off x="2479614" y="32578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5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80C2A2B-76D6-A849-BACD-FC288C1615E0}"/>
              </a:ext>
            </a:extLst>
          </p:cNvPr>
          <p:cNvSpPr txBox="1"/>
          <p:nvPr/>
        </p:nvSpPr>
        <p:spPr>
          <a:xfrm>
            <a:off x="2479614" y="29175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6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A872AEA-7939-CB4A-ACA9-58E37697E377}"/>
              </a:ext>
            </a:extLst>
          </p:cNvPr>
          <p:cNvSpPr txBox="1"/>
          <p:nvPr/>
        </p:nvSpPr>
        <p:spPr>
          <a:xfrm>
            <a:off x="2479614" y="26199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7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1374E874-5C21-C445-9B94-6CC69F8BC271}"/>
              </a:ext>
            </a:extLst>
          </p:cNvPr>
          <p:cNvSpPr txBox="1"/>
          <p:nvPr/>
        </p:nvSpPr>
        <p:spPr>
          <a:xfrm>
            <a:off x="2479614" y="23159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8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DC281E3-77E7-7C4E-AC08-756EA48B96FA}"/>
              </a:ext>
            </a:extLst>
          </p:cNvPr>
          <p:cNvSpPr txBox="1"/>
          <p:nvPr/>
        </p:nvSpPr>
        <p:spPr>
          <a:xfrm>
            <a:off x="2479614" y="20106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9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DA9318E-11D3-2E47-9EB3-7F584D0F9F4E}"/>
              </a:ext>
            </a:extLst>
          </p:cNvPr>
          <p:cNvSpPr txBox="1"/>
          <p:nvPr/>
        </p:nvSpPr>
        <p:spPr>
          <a:xfrm>
            <a:off x="2421105" y="175249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0552740-C7AC-7F4F-9515-743CFF0C18AA}"/>
              </a:ext>
            </a:extLst>
          </p:cNvPr>
          <p:cNvSpPr txBox="1"/>
          <p:nvPr/>
        </p:nvSpPr>
        <p:spPr>
          <a:xfrm>
            <a:off x="3034144" y="4920837"/>
            <a:ext cx="25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8919F87-6E8F-A44D-A70B-E0DD62A39936}"/>
              </a:ext>
            </a:extLst>
          </p:cNvPr>
          <p:cNvSpPr txBox="1"/>
          <p:nvPr/>
        </p:nvSpPr>
        <p:spPr>
          <a:xfrm>
            <a:off x="3740725" y="4920837"/>
            <a:ext cx="25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F55988E2-4C1C-9A4E-AECB-09B3EF145043}"/>
              </a:ext>
            </a:extLst>
          </p:cNvPr>
          <p:cNvSpPr txBox="1"/>
          <p:nvPr/>
        </p:nvSpPr>
        <p:spPr>
          <a:xfrm>
            <a:off x="4447306" y="4933744"/>
            <a:ext cx="25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7B019BDA-FD91-3F46-9981-75CCF74E0B8B}"/>
              </a:ext>
            </a:extLst>
          </p:cNvPr>
          <p:cNvSpPr txBox="1"/>
          <p:nvPr/>
        </p:nvSpPr>
        <p:spPr>
          <a:xfrm>
            <a:off x="5153887" y="4946651"/>
            <a:ext cx="25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D212626-400C-D940-AF00-BBF9FA6EF414}"/>
              </a:ext>
            </a:extLst>
          </p:cNvPr>
          <p:cNvSpPr txBox="1"/>
          <p:nvPr/>
        </p:nvSpPr>
        <p:spPr>
          <a:xfrm>
            <a:off x="5860468" y="4946651"/>
            <a:ext cx="25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B91C34B-D10B-BA42-9611-DAF0E83CBF56}"/>
              </a:ext>
            </a:extLst>
          </p:cNvPr>
          <p:cNvSpPr txBox="1"/>
          <p:nvPr/>
        </p:nvSpPr>
        <p:spPr>
          <a:xfrm>
            <a:off x="6476968" y="4946651"/>
            <a:ext cx="25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f</a:t>
            </a: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10DC661-2819-8E4A-879A-B6B114133373}"/>
              </a:ext>
            </a:extLst>
          </p:cNvPr>
          <p:cNvCxnSpPr/>
          <p:nvPr/>
        </p:nvCxnSpPr>
        <p:spPr>
          <a:xfrm>
            <a:off x="2839809" y="2804619"/>
            <a:ext cx="428489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8C78C377-D4BF-7149-BB00-D8DB7A69C85C}"/>
              </a:ext>
            </a:extLst>
          </p:cNvPr>
          <p:cNvSpPr txBox="1"/>
          <p:nvPr/>
        </p:nvSpPr>
        <p:spPr>
          <a:xfrm>
            <a:off x="2394138" y="5975739"/>
            <a:ext cx="2693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latin typeface="Cambria" panose="02040503050406030204" pitchFamily="18" charset="0"/>
              </a:rPr>
              <a:t>Supplemental</a:t>
            </a:r>
            <a:r>
              <a:rPr lang="fr-FR" b="1" dirty="0">
                <a:latin typeface="Cambria" panose="02040503050406030204" pitchFamily="18" charset="0"/>
              </a:rPr>
              <a:t> Figure S2</a:t>
            </a:r>
          </a:p>
        </p:txBody>
      </p:sp>
    </p:spTree>
    <p:extLst>
      <p:ext uri="{BB962C8B-B14F-4D97-AF65-F5344CB8AC3E}">
        <p14:creationId xmlns:p14="http://schemas.microsoft.com/office/powerpoint/2010/main" val="7894946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19</Words>
  <Application>Microsoft Macintosh PowerPoint</Application>
  <PresentationFormat>Format A4 (210 x 297 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Utilisateur Microsoft Office</cp:lastModifiedBy>
  <cp:revision>3</cp:revision>
  <dcterms:created xsi:type="dcterms:W3CDTF">2020-02-13T14:39:42Z</dcterms:created>
  <dcterms:modified xsi:type="dcterms:W3CDTF">2020-02-20T14:14:13Z</dcterms:modified>
</cp:coreProperties>
</file>