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6480175" cy="6840538"/>
  <p:notesSz cx="6858000" cy="9144000"/>
  <p:defaultTextStyle>
    <a:defPPr>
      <a:defRPr lang="en-US"/>
    </a:defPPr>
    <a:lvl1pPr marL="0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1pPr>
    <a:lvl2pPr marL="433243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2pPr>
    <a:lvl3pPr marL="866485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3pPr>
    <a:lvl4pPr marL="1299728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4pPr>
    <a:lvl5pPr marL="1732971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5pPr>
    <a:lvl6pPr marL="2166214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6pPr>
    <a:lvl7pPr marL="2599456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7pPr>
    <a:lvl8pPr marL="3032699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8pPr>
    <a:lvl9pPr marL="3465942" algn="l" defTabSz="866485" rtl="0" eaLnBrk="1" latinLnBrk="0" hangingPunct="1">
      <a:defRPr sz="17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3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119505"/>
            <a:ext cx="5508149" cy="2381521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3592866"/>
            <a:ext cx="4860131" cy="1651546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54751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1230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1705386"/>
            <a:ext cx="5589151" cy="2845473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4577779"/>
            <a:ext cx="5589151" cy="1496367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5776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1820976"/>
            <a:ext cx="2754074" cy="43402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1820976"/>
            <a:ext cx="2754074" cy="43402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337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364197"/>
            <a:ext cx="5589151" cy="13221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1676882"/>
            <a:ext cx="2741417" cy="821814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2498697"/>
            <a:ext cx="2741417" cy="36752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1676882"/>
            <a:ext cx="2754918" cy="821814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2498697"/>
            <a:ext cx="2754918" cy="36752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4077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65926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2017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6036"/>
            <a:ext cx="2090025" cy="1596126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984912"/>
            <a:ext cx="3280589" cy="4861216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2161"/>
            <a:ext cx="2090025" cy="3801883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5254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56036"/>
            <a:ext cx="2090025" cy="1596126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984912"/>
            <a:ext cx="3280589" cy="4861216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052161"/>
            <a:ext cx="2090025" cy="3801883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000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4481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364195"/>
            <a:ext cx="1397288" cy="57970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364195"/>
            <a:ext cx="4110861" cy="57970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605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364197"/>
            <a:ext cx="5589151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1820976"/>
            <a:ext cx="5589151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6340167"/>
            <a:ext cx="145803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7DC34-6F21-45A4-A1E4-F3A6F1635602}" type="datetimeFigureOut">
              <a:rPr lang="en-IE" smtClean="0"/>
              <a:t>25/06/2020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6340167"/>
            <a:ext cx="218705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6340167"/>
            <a:ext cx="145803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4B91E-93EC-4966-87C5-F8DCE71A43C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715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385589" y="433264"/>
            <a:ext cx="5511594" cy="5946240"/>
            <a:chOff x="788918" y="566418"/>
            <a:chExt cx="4976882" cy="536936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5008" t="5629" r="940" b="5425"/>
            <a:stretch/>
          </p:blipFill>
          <p:spPr bwMode="auto">
            <a:xfrm>
              <a:off x="1258888" y="784225"/>
              <a:ext cx="2152650" cy="1495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4874" t="5742" r="1142" b="5501"/>
            <a:stretch/>
          </p:blipFill>
          <p:spPr bwMode="auto">
            <a:xfrm>
              <a:off x="3613150" y="2460624"/>
              <a:ext cx="2149475" cy="1492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6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5110" t="5742" r="1044" b="5311"/>
            <a:stretch/>
          </p:blipFill>
          <p:spPr bwMode="auto">
            <a:xfrm>
              <a:off x="1250949" y="2460624"/>
              <a:ext cx="2146301" cy="1495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10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4923" t="5773" r="1032" b="5587"/>
            <a:stretch/>
          </p:blipFill>
          <p:spPr bwMode="auto">
            <a:xfrm>
              <a:off x="1216025" y="4108450"/>
              <a:ext cx="2181225" cy="1511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4965" t="5587" r="990" b="5587"/>
            <a:stretch/>
          </p:blipFill>
          <p:spPr bwMode="auto">
            <a:xfrm>
              <a:off x="3584575" y="4105274"/>
              <a:ext cx="2181225" cy="151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TextBox 11"/>
            <p:cNvSpPr txBox="1"/>
            <p:nvPr/>
          </p:nvSpPr>
          <p:spPr>
            <a:xfrm>
              <a:off x="1656570" y="566418"/>
              <a:ext cx="1300132" cy="25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/>
                <a:t>  Not permeabilised</a:t>
              </a:r>
              <a:endParaRPr lang="en-IE" sz="12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78440" y="2249239"/>
              <a:ext cx="856390" cy="25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/>
                <a:t> + Tween 20</a:t>
              </a:r>
              <a:endParaRPr lang="en-IE" sz="12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16808" y="2261374"/>
              <a:ext cx="1006524" cy="25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/>
                <a:t> + Triton X-100</a:t>
              </a:r>
              <a:endParaRPr lang="en-IE" sz="12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86668" y="3886059"/>
              <a:ext cx="768904" cy="25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/>
                <a:t> + Saponin</a:t>
              </a:r>
              <a:endParaRPr lang="en-IE" sz="12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90878" y="3886058"/>
              <a:ext cx="831263" cy="25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/>
                <a:t> + Digitonin</a:t>
              </a:r>
              <a:endParaRPr lang="en-IE" sz="12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661757" y="4728645"/>
              <a:ext cx="412823" cy="16675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600" dirty="0"/>
                <a:t>SAv-PE +</a:t>
              </a:r>
              <a:endParaRPr lang="en-IE" sz="6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65314" y="1439932"/>
              <a:ext cx="482526" cy="1389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0" rIns="36000" bIns="0" rtlCol="0">
              <a:spAutoFit/>
            </a:bodyPr>
            <a:lstStyle/>
            <a:p>
              <a:pPr algn="ctr"/>
              <a:r>
                <a:rPr lang="en-GB" sz="1000" b="1" dirty="0"/>
                <a:t>SAv-PE +</a:t>
              </a:r>
              <a:endParaRPr lang="en-IE" sz="10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57229" y="1635393"/>
              <a:ext cx="298695" cy="20460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/>
              <a:r>
                <a:rPr lang="en-GB" sz="1000" b="1" dirty="0"/>
                <a:t>3.4%</a:t>
              </a:r>
              <a:endParaRPr lang="en-IE" sz="10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65314" y="2780175"/>
              <a:ext cx="482526" cy="1389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0" rIns="36000" bIns="0" rtlCol="0">
              <a:spAutoFit/>
            </a:bodyPr>
            <a:lstStyle/>
            <a:p>
              <a:pPr algn="ctr"/>
              <a:r>
                <a:rPr lang="en-GB" sz="1000" b="1" dirty="0"/>
                <a:t>SAv-PE +</a:t>
              </a:r>
              <a:endParaRPr lang="en-IE" sz="10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24404" y="2971595"/>
              <a:ext cx="364345" cy="20460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72000" tIns="36000" rIns="72000" bIns="36000" rtlCol="0">
              <a:spAutoFit/>
            </a:bodyPr>
            <a:lstStyle/>
            <a:p>
              <a:pPr algn="ctr"/>
              <a:r>
                <a:rPr lang="en-GB" sz="1000" b="1" dirty="0"/>
                <a:t>6.0%</a:t>
              </a:r>
              <a:endParaRPr lang="en-IE" sz="10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23197" y="2666460"/>
              <a:ext cx="482526" cy="1389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0" rIns="36000" bIns="0" rtlCol="0">
              <a:spAutoFit/>
            </a:bodyPr>
            <a:lstStyle/>
            <a:p>
              <a:pPr algn="ctr"/>
              <a:r>
                <a:rPr lang="en-GB" sz="1000" b="1" dirty="0"/>
                <a:t>SAv-PE +</a:t>
              </a:r>
              <a:endParaRPr lang="en-IE" sz="10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82287" y="2909370"/>
              <a:ext cx="364345" cy="27025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72000" tIns="36000" rIns="72000" bIns="108000" rtlCol="0">
              <a:spAutoFit/>
            </a:bodyPr>
            <a:lstStyle/>
            <a:p>
              <a:pPr algn="ctr"/>
              <a:r>
                <a:rPr lang="en-GB" sz="1000" b="1" dirty="0"/>
                <a:t>2.0%</a:t>
              </a:r>
              <a:endParaRPr lang="en-IE" sz="10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665314" y="4503421"/>
              <a:ext cx="482526" cy="1389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0" rIns="36000" bIns="0" rtlCol="0">
              <a:spAutoFit/>
            </a:bodyPr>
            <a:lstStyle/>
            <a:p>
              <a:pPr algn="ctr"/>
              <a:r>
                <a:rPr lang="en-GB" sz="1000" b="1" dirty="0"/>
                <a:t>SAv-PE +</a:t>
              </a:r>
              <a:endParaRPr lang="en-IE" sz="10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94731" y="4663091"/>
              <a:ext cx="423692" cy="20460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72000" tIns="36000" rIns="72000" bIns="36000" rtlCol="0">
              <a:spAutoFit/>
            </a:bodyPr>
            <a:lstStyle/>
            <a:p>
              <a:pPr algn="ctr"/>
              <a:r>
                <a:rPr lang="en-GB" sz="1000" b="1" dirty="0"/>
                <a:t>25.2%</a:t>
              </a:r>
              <a:endParaRPr lang="en-IE" sz="100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023197" y="4329948"/>
              <a:ext cx="482526" cy="1389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0" rIns="36000" bIns="0" rtlCol="0">
              <a:spAutoFit/>
            </a:bodyPr>
            <a:lstStyle/>
            <a:p>
              <a:pPr algn="ctr"/>
              <a:r>
                <a:rPr lang="en-GB" sz="1000" b="1" dirty="0"/>
                <a:t>SAv-PE +</a:t>
              </a:r>
              <a:endParaRPr lang="en-IE" sz="10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52615" y="4527718"/>
              <a:ext cx="423692" cy="20460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72000" tIns="36000" rIns="72000" bIns="36000" rtlCol="0">
              <a:spAutoFit/>
            </a:bodyPr>
            <a:lstStyle/>
            <a:p>
              <a:pPr algn="ctr"/>
              <a:r>
                <a:rPr lang="en-GB" sz="1000" b="1" dirty="0"/>
                <a:t>10.8%</a:t>
              </a:r>
              <a:endParaRPr lang="en-IE" sz="1000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276350" y="2242889"/>
              <a:ext cx="142875" cy="1129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599727" y="2249239"/>
              <a:ext cx="142875" cy="11296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1086152" y="5676900"/>
              <a:ext cx="215675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rot="16200000">
              <a:off x="5310" y="4612925"/>
              <a:ext cx="215675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1083687" y="5685652"/>
              <a:ext cx="1342689" cy="25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/>
                <a:t>Fluorescence SAv-PE</a:t>
              </a:r>
              <a:endParaRPr lang="en-IE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 rot="16200000">
              <a:off x="630042" y="5237391"/>
              <a:ext cx="567878" cy="25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/>
                <a:t>Counts</a:t>
              </a:r>
              <a:endParaRPr lang="en-IE" sz="1200" b="1" dirty="0"/>
            </a:p>
          </p:txBody>
        </p:sp>
        <p:pic>
          <p:nvPicPr>
            <p:cNvPr id="38" name="Picture 5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l="4607" t="5864" r="976" b="5673"/>
            <a:stretch/>
          </p:blipFill>
          <p:spPr bwMode="auto">
            <a:xfrm>
              <a:off x="3613150" y="784225"/>
              <a:ext cx="2149475" cy="1493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9" name="TextBox 38"/>
            <p:cNvSpPr txBox="1"/>
            <p:nvPr/>
          </p:nvSpPr>
          <p:spPr>
            <a:xfrm>
              <a:off x="4129235" y="566418"/>
              <a:ext cx="1181670" cy="250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/>
                <a:t> O/N Triton X-100</a:t>
              </a:r>
              <a:endParaRPr lang="en-IE" sz="12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96386" y="915917"/>
              <a:ext cx="482526" cy="1389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0" rIns="36000" bIns="0" rtlCol="0">
              <a:spAutoFit/>
            </a:bodyPr>
            <a:lstStyle/>
            <a:p>
              <a:pPr algn="ctr"/>
              <a:r>
                <a:rPr lang="en-GB" sz="1000" b="1" dirty="0"/>
                <a:t>SAv-PE +</a:t>
              </a:r>
              <a:endParaRPr lang="en-IE" sz="10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45601" y="1117728"/>
              <a:ext cx="384097" cy="20460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ctr"/>
              <a:r>
                <a:rPr lang="en-GB" sz="1000" b="1" dirty="0"/>
                <a:t>69.7 %</a:t>
              </a:r>
              <a:endParaRPr lang="en-IE" sz="1000" b="1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150010" y="1376673"/>
              <a:ext cx="193798" cy="1267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105280" y="4742947"/>
              <a:ext cx="269104" cy="159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</p:spTree>
    <p:extLst>
      <p:ext uri="{BB962C8B-B14F-4D97-AF65-F5344CB8AC3E}">
        <p14:creationId xmlns:p14="http://schemas.microsoft.com/office/powerpoint/2010/main" val="2530738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50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Cork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Yensi Flores</dc:creator>
  <cp:lastModifiedBy>Yensi</cp:lastModifiedBy>
  <cp:revision>13</cp:revision>
  <dcterms:created xsi:type="dcterms:W3CDTF">2020-04-28T08:25:06Z</dcterms:created>
  <dcterms:modified xsi:type="dcterms:W3CDTF">2020-06-25T18:13:00Z</dcterms:modified>
</cp:coreProperties>
</file>