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060700" cy="5040313"/>
  <p:notesSz cx="6858000" cy="9144000"/>
  <p:defaultTextStyle>
    <a:defPPr>
      <a:defRPr lang="pt-BR"/>
    </a:defPPr>
    <a:lvl1pPr marL="0" algn="l" defTabSz="46286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31435" algn="l" defTabSz="46286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62869" algn="l" defTabSz="46286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94304" algn="l" defTabSz="46286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25739" algn="l" defTabSz="46286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57173" algn="l" defTabSz="46286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88608" algn="l" defTabSz="46286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20042" algn="l" defTabSz="46286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51477" algn="l" defTabSz="46286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4" d="100"/>
          <a:sy n="154" d="100"/>
        </p:scale>
        <p:origin x="-2196" y="870"/>
      </p:cViewPr>
      <p:guideLst>
        <p:guide orient="horz" pos="1588"/>
        <p:guide pos="9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9553" y="1565764"/>
            <a:ext cx="2601595" cy="10804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9105" y="2856177"/>
            <a:ext cx="2142490" cy="1288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31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62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943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25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57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886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200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51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54DA-436D-4F24-8759-E986D2769F26}" type="datetimeFigureOut">
              <a:rPr lang="pt-BR" smtClean="0"/>
              <a:t>10/02/2014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98AC3-2E80-4785-8695-C374405AEC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6696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54DA-436D-4F24-8759-E986D2769F26}" type="datetimeFigureOut">
              <a:rPr lang="pt-BR" smtClean="0"/>
              <a:t>10/02/2014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98AC3-2E80-4785-8695-C374405AEC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0756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1774" y="3238868"/>
            <a:ext cx="2601595" cy="1001062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41774" y="2136300"/>
            <a:ext cx="2601595" cy="1102568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3143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62869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94304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25739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57173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88608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20042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51477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54DA-436D-4F24-8759-E986D2769F26}" type="datetimeFigureOut">
              <a:rPr lang="pt-BR" smtClean="0"/>
              <a:t>10/02/2014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98AC3-2E80-4785-8695-C374405AEC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2246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1011" y="864554"/>
            <a:ext cx="435725" cy="2444318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37748" y="864554"/>
            <a:ext cx="435725" cy="2444318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54DA-436D-4F24-8759-E986D2769F26}" type="datetimeFigureOut">
              <a:rPr lang="pt-BR" smtClean="0"/>
              <a:t>10/02/2014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98AC3-2E80-4785-8695-C374405AEC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5220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3035" y="201846"/>
            <a:ext cx="2754630" cy="840052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3035" y="1128237"/>
            <a:ext cx="1352341" cy="470195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31435" indent="0">
              <a:buNone/>
              <a:defRPr sz="1000" b="1"/>
            </a:lvl2pPr>
            <a:lvl3pPr marL="462869" indent="0">
              <a:buNone/>
              <a:defRPr sz="900" b="1"/>
            </a:lvl3pPr>
            <a:lvl4pPr marL="694304" indent="0">
              <a:buNone/>
              <a:defRPr sz="800" b="1"/>
            </a:lvl4pPr>
            <a:lvl5pPr marL="925739" indent="0">
              <a:buNone/>
              <a:defRPr sz="800" b="1"/>
            </a:lvl5pPr>
            <a:lvl6pPr marL="1157173" indent="0">
              <a:buNone/>
              <a:defRPr sz="800" b="1"/>
            </a:lvl6pPr>
            <a:lvl7pPr marL="1388608" indent="0">
              <a:buNone/>
              <a:defRPr sz="800" b="1"/>
            </a:lvl7pPr>
            <a:lvl8pPr marL="1620042" indent="0">
              <a:buNone/>
              <a:defRPr sz="800" b="1"/>
            </a:lvl8pPr>
            <a:lvl9pPr marL="1851477" indent="0">
              <a:buNone/>
              <a:defRPr sz="8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53035" y="1598433"/>
            <a:ext cx="1352341" cy="290401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554793" y="1128237"/>
            <a:ext cx="1352872" cy="470195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31435" indent="0">
              <a:buNone/>
              <a:defRPr sz="1000" b="1"/>
            </a:lvl2pPr>
            <a:lvl3pPr marL="462869" indent="0">
              <a:buNone/>
              <a:defRPr sz="900" b="1"/>
            </a:lvl3pPr>
            <a:lvl4pPr marL="694304" indent="0">
              <a:buNone/>
              <a:defRPr sz="800" b="1"/>
            </a:lvl4pPr>
            <a:lvl5pPr marL="925739" indent="0">
              <a:buNone/>
              <a:defRPr sz="800" b="1"/>
            </a:lvl5pPr>
            <a:lvl6pPr marL="1157173" indent="0">
              <a:buNone/>
              <a:defRPr sz="800" b="1"/>
            </a:lvl6pPr>
            <a:lvl7pPr marL="1388608" indent="0">
              <a:buNone/>
              <a:defRPr sz="800" b="1"/>
            </a:lvl7pPr>
            <a:lvl8pPr marL="1620042" indent="0">
              <a:buNone/>
              <a:defRPr sz="800" b="1"/>
            </a:lvl8pPr>
            <a:lvl9pPr marL="1851477" indent="0">
              <a:buNone/>
              <a:defRPr sz="8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554793" y="1598433"/>
            <a:ext cx="1352872" cy="290401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54DA-436D-4F24-8759-E986D2769F26}" type="datetimeFigureOut">
              <a:rPr lang="pt-BR" smtClean="0"/>
              <a:t>10/02/2014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98AC3-2E80-4785-8695-C374405AEC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3306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54DA-436D-4F24-8759-E986D2769F26}" type="datetimeFigureOut">
              <a:rPr lang="pt-BR" smtClean="0"/>
              <a:t>10/02/2014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98AC3-2E80-4785-8695-C374405AEC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6314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54DA-436D-4F24-8759-E986D2769F26}" type="datetimeFigureOut">
              <a:rPr lang="pt-BR" smtClean="0"/>
              <a:t>10/02/2014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98AC3-2E80-4785-8695-C374405AEC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6994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3035" y="200679"/>
            <a:ext cx="1006949" cy="854053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96649" y="200679"/>
            <a:ext cx="1711016" cy="430176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53035" y="1054733"/>
            <a:ext cx="1006949" cy="3447714"/>
          </a:xfrm>
        </p:spPr>
        <p:txBody>
          <a:bodyPr/>
          <a:lstStyle>
            <a:lvl1pPr marL="0" indent="0">
              <a:buNone/>
              <a:defRPr sz="700"/>
            </a:lvl1pPr>
            <a:lvl2pPr marL="231435" indent="0">
              <a:buNone/>
              <a:defRPr sz="600"/>
            </a:lvl2pPr>
            <a:lvl3pPr marL="462869" indent="0">
              <a:buNone/>
              <a:defRPr sz="500"/>
            </a:lvl3pPr>
            <a:lvl4pPr marL="694304" indent="0">
              <a:buNone/>
              <a:defRPr sz="500"/>
            </a:lvl4pPr>
            <a:lvl5pPr marL="925739" indent="0">
              <a:buNone/>
              <a:defRPr sz="500"/>
            </a:lvl5pPr>
            <a:lvl6pPr marL="1157173" indent="0">
              <a:buNone/>
              <a:defRPr sz="500"/>
            </a:lvl6pPr>
            <a:lvl7pPr marL="1388608" indent="0">
              <a:buNone/>
              <a:defRPr sz="500"/>
            </a:lvl7pPr>
            <a:lvl8pPr marL="1620042" indent="0">
              <a:buNone/>
              <a:defRPr sz="500"/>
            </a:lvl8pPr>
            <a:lvl9pPr marL="1851477" indent="0">
              <a:buNone/>
              <a:defRPr sz="5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54DA-436D-4F24-8759-E986D2769F26}" type="datetimeFigureOut">
              <a:rPr lang="pt-BR" smtClean="0"/>
              <a:t>10/02/2014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98AC3-2E80-4785-8695-C374405AEC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1722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9919" y="3528219"/>
            <a:ext cx="1836420" cy="416526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99919" y="450361"/>
            <a:ext cx="1836420" cy="3024188"/>
          </a:xfrm>
        </p:spPr>
        <p:txBody>
          <a:bodyPr/>
          <a:lstStyle>
            <a:lvl1pPr marL="0" indent="0">
              <a:buNone/>
              <a:defRPr sz="1600"/>
            </a:lvl1pPr>
            <a:lvl2pPr marL="231435" indent="0">
              <a:buNone/>
              <a:defRPr sz="1400"/>
            </a:lvl2pPr>
            <a:lvl3pPr marL="462869" indent="0">
              <a:buNone/>
              <a:defRPr sz="1200"/>
            </a:lvl3pPr>
            <a:lvl4pPr marL="694304" indent="0">
              <a:buNone/>
              <a:defRPr sz="1000"/>
            </a:lvl4pPr>
            <a:lvl5pPr marL="925739" indent="0">
              <a:buNone/>
              <a:defRPr sz="1000"/>
            </a:lvl5pPr>
            <a:lvl6pPr marL="1157173" indent="0">
              <a:buNone/>
              <a:defRPr sz="1000"/>
            </a:lvl6pPr>
            <a:lvl7pPr marL="1388608" indent="0">
              <a:buNone/>
              <a:defRPr sz="1000"/>
            </a:lvl7pPr>
            <a:lvl8pPr marL="1620042" indent="0">
              <a:buNone/>
              <a:defRPr sz="1000"/>
            </a:lvl8pPr>
            <a:lvl9pPr marL="1851477" indent="0">
              <a:buNone/>
              <a:defRPr sz="1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99919" y="3944746"/>
            <a:ext cx="1836420" cy="591536"/>
          </a:xfrm>
        </p:spPr>
        <p:txBody>
          <a:bodyPr/>
          <a:lstStyle>
            <a:lvl1pPr marL="0" indent="0">
              <a:buNone/>
              <a:defRPr sz="700"/>
            </a:lvl1pPr>
            <a:lvl2pPr marL="231435" indent="0">
              <a:buNone/>
              <a:defRPr sz="600"/>
            </a:lvl2pPr>
            <a:lvl3pPr marL="462869" indent="0">
              <a:buNone/>
              <a:defRPr sz="500"/>
            </a:lvl3pPr>
            <a:lvl4pPr marL="694304" indent="0">
              <a:buNone/>
              <a:defRPr sz="500"/>
            </a:lvl4pPr>
            <a:lvl5pPr marL="925739" indent="0">
              <a:buNone/>
              <a:defRPr sz="500"/>
            </a:lvl5pPr>
            <a:lvl6pPr marL="1157173" indent="0">
              <a:buNone/>
              <a:defRPr sz="500"/>
            </a:lvl6pPr>
            <a:lvl7pPr marL="1388608" indent="0">
              <a:buNone/>
              <a:defRPr sz="500"/>
            </a:lvl7pPr>
            <a:lvl8pPr marL="1620042" indent="0">
              <a:buNone/>
              <a:defRPr sz="500"/>
            </a:lvl8pPr>
            <a:lvl9pPr marL="1851477" indent="0">
              <a:buNone/>
              <a:defRPr sz="5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54DA-436D-4F24-8759-E986D2769F26}" type="datetimeFigureOut">
              <a:rPr lang="pt-BR" smtClean="0"/>
              <a:t>10/02/2014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98AC3-2E80-4785-8695-C374405AEC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0094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54DA-436D-4F24-8759-E986D2769F26}" type="datetimeFigureOut">
              <a:rPr lang="pt-BR" smtClean="0"/>
              <a:t>10/02/2014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98AC3-2E80-4785-8695-C374405AEC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9061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42858" y="148177"/>
            <a:ext cx="230615" cy="3160696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1012" y="148177"/>
            <a:ext cx="640834" cy="3160696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54DA-436D-4F24-8759-E986D2769F26}" type="datetimeFigureOut">
              <a:rPr lang="pt-BR" smtClean="0"/>
              <a:t>10/02/2014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98AC3-2E80-4785-8695-C374405AEC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1283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53035" y="201846"/>
            <a:ext cx="2754630" cy="840052"/>
          </a:xfrm>
          <a:prstGeom prst="rect">
            <a:avLst/>
          </a:prstGeom>
        </p:spPr>
        <p:txBody>
          <a:bodyPr vert="horz" lIns="46287" tIns="23143" rIns="46287" bIns="23143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3035" y="1176073"/>
            <a:ext cx="2754630" cy="3326374"/>
          </a:xfrm>
          <a:prstGeom prst="rect">
            <a:avLst/>
          </a:prstGeom>
        </p:spPr>
        <p:txBody>
          <a:bodyPr vert="horz" lIns="46287" tIns="23143" rIns="46287" bIns="23143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53035" y="4671624"/>
            <a:ext cx="714163" cy="268350"/>
          </a:xfrm>
          <a:prstGeom prst="rect">
            <a:avLst/>
          </a:prstGeom>
        </p:spPr>
        <p:txBody>
          <a:bodyPr vert="horz" lIns="46287" tIns="23143" rIns="46287" bIns="23143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E54DA-436D-4F24-8759-E986D2769F26}" type="datetimeFigureOut">
              <a:rPr lang="pt-BR" smtClean="0"/>
              <a:t>10/02/2014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045739" y="4671624"/>
            <a:ext cx="969222" cy="268350"/>
          </a:xfrm>
          <a:prstGeom prst="rect">
            <a:avLst/>
          </a:prstGeom>
        </p:spPr>
        <p:txBody>
          <a:bodyPr vert="horz" lIns="46287" tIns="23143" rIns="46287" bIns="23143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193502" y="4671624"/>
            <a:ext cx="714163" cy="268350"/>
          </a:xfrm>
          <a:prstGeom prst="rect">
            <a:avLst/>
          </a:prstGeom>
        </p:spPr>
        <p:txBody>
          <a:bodyPr vert="horz" lIns="46287" tIns="23143" rIns="46287" bIns="23143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98AC3-2E80-4785-8695-C374405AEC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4686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62869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3576" indent="-173576" algn="l" defTabSz="462869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6081" indent="-144647" algn="l" defTabSz="462869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8587" indent="-115717" algn="l" defTabSz="462869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10021" indent="-115717" algn="l" defTabSz="462869" rtl="0" eaLnBrk="1" latinLnBrk="0" hangingPunct="1">
        <a:spcBef>
          <a:spcPct val="20000"/>
        </a:spcBef>
        <a:buFont typeface="Arial" panose="020B0604020202020204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41456" indent="-115717" algn="l" defTabSz="462869" rtl="0" eaLnBrk="1" latinLnBrk="0" hangingPunct="1">
        <a:spcBef>
          <a:spcPct val="20000"/>
        </a:spcBef>
        <a:buFont typeface="Arial" panose="020B0604020202020204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72891" indent="-115717" algn="l" defTabSz="462869" rtl="0" eaLnBrk="1" latinLnBrk="0" hangingPunct="1">
        <a:spcBef>
          <a:spcPct val="200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04325" indent="-115717" algn="l" defTabSz="462869" rtl="0" eaLnBrk="1" latinLnBrk="0" hangingPunct="1">
        <a:spcBef>
          <a:spcPct val="200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35760" indent="-115717" algn="l" defTabSz="462869" rtl="0" eaLnBrk="1" latinLnBrk="0" hangingPunct="1">
        <a:spcBef>
          <a:spcPct val="200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67194" indent="-115717" algn="l" defTabSz="462869" rtl="0" eaLnBrk="1" latinLnBrk="0" hangingPunct="1">
        <a:spcBef>
          <a:spcPct val="200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6286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31435" algn="l" defTabSz="46286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62869" algn="l" defTabSz="46286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94304" algn="l" defTabSz="46286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25739" algn="l" defTabSz="46286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57173" algn="l" defTabSz="46286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88608" algn="l" defTabSz="46286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042" algn="l" defTabSz="46286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51477" algn="l" defTabSz="46286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/>
        </p:nvGrpSpPr>
        <p:grpSpPr>
          <a:xfrm>
            <a:off x="350" y="431924"/>
            <a:ext cx="3060000" cy="4082537"/>
            <a:chOff x="350" y="431924"/>
            <a:chExt cx="3060000" cy="4082537"/>
          </a:xfrm>
        </p:grpSpPr>
        <p:graphicFrame>
          <p:nvGraphicFramePr>
            <p:cNvPr id="4" name="Objeto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45178766"/>
                </p:ext>
              </p:extLst>
            </p:nvPr>
          </p:nvGraphicFramePr>
          <p:xfrm>
            <a:off x="350" y="431924"/>
            <a:ext cx="3060000" cy="18621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" name="Acrobat Document" r:id="rId3" imgW="6953137" imgH="4229049" progId="AcroExch.Document.7">
                    <p:embed/>
                  </p:oleObj>
                </mc:Choice>
                <mc:Fallback>
                  <p:oleObj name="Acrobat Document" r:id="rId3" imgW="6953137" imgH="4229049" progId="AcroExch.Document.7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50" y="431924"/>
                          <a:ext cx="3060000" cy="186219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" name="Objeto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49229602"/>
                </p:ext>
              </p:extLst>
            </p:nvPr>
          </p:nvGraphicFramePr>
          <p:xfrm>
            <a:off x="350" y="2664172"/>
            <a:ext cx="3060000" cy="18502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" name="Acrobat Document" r:id="rId5" imgW="6381672" imgH="3857621" progId="AcroExch.Document.7">
                    <p:embed/>
                  </p:oleObj>
                </mc:Choice>
                <mc:Fallback>
                  <p:oleObj name="Acrobat Document" r:id="rId5" imgW="6381672" imgH="3857621" progId="AcroExch.Document.7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50" y="2664172"/>
                          <a:ext cx="3060000" cy="185028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26693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Personalizar</PresentationFormat>
  <Paragraphs>0</Paragraphs>
  <Slides>1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3" baseType="lpstr">
      <vt:lpstr>Tema do Office</vt:lpstr>
      <vt:lpstr>Adobe Acrobat Document</vt:lpstr>
      <vt:lpstr>Apresentação do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Camila</dc:creator>
  <cp:lastModifiedBy>Camila</cp:lastModifiedBy>
  <cp:revision>1</cp:revision>
  <dcterms:created xsi:type="dcterms:W3CDTF">2014-02-10T11:03:53Z</dcterms:created>
  <dcterms:modified xsi:type="dcterms:W3CDTF">2014-02-10T11:06:20Z</dcterms:modified>
</cp:coreProperties>
</file>