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22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2019-01-04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2019-01-04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2019-01-04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2019-01-04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2019-01-04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2019-01-04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2019-01-04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2019-01-04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2019-01-04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2019-01-04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2019-01-04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2019-01-04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32656"/>
            <a:ext cx="6912768" cy="5061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/>
          <p:cNvSpPr/>
          <p:nvPr/>
        </p:nvSpPr>
        <p:spPr>
          <a:xfrm>
            <a:off x="4057274" y="5589240"/>
            <a:ext cx="8643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>
                <a:latin typeface="Times New Roman" pitchFamily="18" charset="0"/>
                <a:cs typeface="Times New Roman" pitchFamily="18" charset="0"/>
              </a:rPr>
              <a:t>Fig. </a:t>
            </a:r>
            <a:r>
              <a:rPr lang="en-US" altLang="zh-CN" b="1" dirty="0" smtClean="0">
                <a:latin typeface="Times New Roman" pitchFamily="18" charset="0"/>
                <a:cs typeface="Times New Roman" pitchFamily="18" charset="0"/>
              </a:rPr>
              <a:t>S2</a:t>
            </a:r>
            <a:endParaRPr lang="zh-CN" alt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749810" y="351190"/>
            <a:ext cx="3658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>
                <a:latin typeface="Times New Roman" pitchFamily="18" charset="0"/>
                <a:cs typeface="Times New Roman" pitchFamily="18" charset="0"/>
              </a:rPr>
              <a:t>a)</a:t>
            </a:r>
            <a:endParaRPr lang="zh-CN" alt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70483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16633"/>
            <a:ext cx="6608180" cy="3134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3273198"/>
            <a:ext cx="6600491" cy="3223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AutoShape 4"/>
          <p:cNvSpPr>
            <a:spLocks noChangeArrowheads="1"/>
          </p:cNvSpPr>
          <p:nvPr/>
        </p:nvSpPr>
        <p:spPr bwMode="auto">
          <a:xfrm>
            <a:off x="162956" y="188640"/>
            <a:ext cx="504825" cy="304800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b="0" i="0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Calibri" pitchFamily="34" charset="0"/>
                <a:ea typeface="宋体" pitchFamily="2" charset="-122"/>
                <a:cs typeface="宋体" pitchFamily="2" charset="-122"/>
              </a:rPr>
              <a:t>1A     </a:t>
            </a:r>
            <a:endParaRPr kumimoji="0" lang="zh-CN" altLang="zh-CN" sz="3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7" name="AutoShape 4"/>
          <p:cNvSpPr>
            <a:spLocks noChangeArrowheads="1"/>
          </p:cNvSpPr>
          <p:nvPr/>
        </p:nvSpPr>
        <p:spPr bwMode="auto">
          <a:xfrm>
            <a:off x="2251188" y="188640"/>
            <a:ext cx="504825" cy="304800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Calibri" pitchFamily="34" charset="0"/>
                <a:ea typeface="宋体" pitchFamily="2" charset="-122"/>
                <a:cs typeface="宋体" pitchFamily="2" charset="-122"/>
              </a:rPr>
              <a:t>2A     </a:t>
            </a:r>
            <a:endParaRPr kumimoji="0" lang="zh-CN" altLang="zh-CN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8" name="AutoShape 4"/>
          <p:cNvSpPr>
            <a:spLocks noChangeArrowheads="1"/>
          </p:cNvSpPr>
          <p:nvPr/>
        </p:nvSpPr>
        <p:spPr bwMode="auto">
          <a:xfrm>
            <a:off x="4411428" y="188640"/>
            <a:ext cx="504825" cy="304800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Calibri" pitchFamily="34" charset="0"/>
                <a:ea typeface="宋体" pitchFamily="2" charset="-122"/>
                <a:cs typeface="宋体" pitchFamily="2" charset="-122"/>
              </a:rPr>
              <a:t>3A     </a:t>
            </a:r>
            <a:endParaRPr kumimoji="0" lang="zh-CN" altLang="zh-CN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9" name="AutoShape 4"/>
          <p:cNvSpPr>
            <a:spLocks noChangeArrowheads="1"/>
          </p:cNvSpPr>
          <p:nvPr/>
        </p:nvSpPr>
        <p:spPr bwMode="auto">
          <a:xfrm>
            <a:off x="107611" y="1772816"/>
            <a:ext cx="504825" cy="304800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Calibri" pitchFamily="34" charset="0"/>
                <a:ea typeface="宋体" pitchFamily="2" charset="-122"/>
                <a:cs typeface="宋体" pitchFamily="2" charset="-122"/>
              </a:rPr>
              <a:t>4A     </a:t>
            </a:r>
            <a:endParaRPr kumimoji="0" lang="zh-CN" altLang="zh-CN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0" name="AutoShape 4"/>
          <p:cNvSpPr>
            <a:spLocks noChangeArrowheads="1"/>
          </p:cNvSpPr>
          <p:nvPr/>
        </p:nvSpPr>
        <p:spPr bwMode="auto">
          <a:xfrm>
            <a:off x="2260826" y="1745054"/>
            <a:ext cx="504825" cy="304800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Calibri" pitchFamily="34" charset="0"/>
                <a:ea typeface="宋体" pitchFamily="2" charset="-122"/>
                <a:cs typeface="宋体" pitchFamily="2" charset="-122"/>
              </a:rPr>
              <a:t>5A     </a:t>
            </a:r>
            <a:endParaRPr kumimoji="0" lang="zh-CN" altLang="zh-CN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1" name="AutoShape 4"/>
          <p:cNvSpPr>
            <a:spLocks noChangeArrowheads="1"/>
          </p:cNvSpPr>
          <p:nvPr/>
        </p:nvSpPr>
        <p:spPr bwMode="auto">
          <a:xfrm>
            <a:off x="107610" y="3356992"/>
            <a:ext cx="504825" cy="304800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Calibri" pitchFamily="34" charset="0"/>
                <a:ea typeface="宋体" pitchFamily="2" charset="-122"/>
                <a:cs typeface="宋体" pitchFamily="2" charset="-122"/>
              </a:rPr>
              <a:t>1B     </a:t>
            </a:r>
            <a:endParaRPr kumimoji="0" lang="zh-CN" altLang="zh-CN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2" name="AutoShape 4"/>
          <p:cNvSpPr>
            <a:spLocks noChangeArrowheads="1"/>
          </p:cNvSpPr>
          <p:nvPr/>
        </p:nvSpPr>
        <p:spPr bwMode="auto">
          <a:xfrm>
            <a:off x="2260826" y="3363097"/>
            <a:ext cx="504825" cy="304800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Calibri" pitchFamily="34" charset="0"/>
                <a:ea typeface="宋体" pitchFamily="2" charset="-122"/>
                <a:cs typeface="宋体" pitchFamily="2" charset="-122"/>
              </a:rPr>
              <a:t>2B     </a:t>
            </a:r>
            <a:endParaRPr kumimoji="0" lang="zh-CN" altLang="zh-CN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3" name="AutoShape 4"/>
          <p:cNvSpPr>
            <a:spLocks noChangeArrowheads="1"/>
          </p:cNvSpPr>
          <p:nvPr/>
        </p:nvSpPr>
        <p:spPr bwMode="auto">
          <a:xfrm>
            <a:off x="4411427" y="3363097"/>
            <a:ext cx="504825" cy="304800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Calibri" pitchFamily="34" charset="0"/>
                <a:ea typeface="宋体" pitchFamily="2" charset="-122"/>
                <a:cs typeface="宋体" pitchFamily="2" charset="-122"/>
              </a:rPr>
              <a:t>3B     </a:t>
            </a:r>
            <a:endParaRPr kumimoji="0" lang="zh-CN" altLang="zh-CN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4" name="AutoShape 4"/>
          <p:cNvSpPr>
            <a:spLocks noChangeArrowheads="1"/>
          </p:cNvSpPr>
          <p:nvPr/>
        </p:nvSpPr>
        <p:spPr bwMode="auto">
          <a:xfrm>
            <a:off x="107609" y="4878333"/>
            <a:ext cx="504825" cy="304800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Calibri" pitchFamily="34" charset="0"/>
                <a:ea typeface="宋体" pitchFamily="2" charset="-122"/>
                <a:cs typeface="宋体" pitchFamily="2" charset="-122"/>
              </a:rPr>
              <a:t>4B     </a:t>
            </a:r>
            <a:endParaRPr kumimoji="0" lang="zh-CN" altLang="zh-CN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5" name="AutoShape 4"/>
          <p:cNvSpPr>
            <a:spLocks noChangeArrowheads="1"/>
          </p:cNvSpPr>
          <p:nvPr/>
        </p:nvSpPr>
        <p:spPr bwMode="auto">
          <a:xfrm>
            <a:off x="2269152" y="4878333"/>
            <a:ext cx="504825" cy="304800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Calibri" pitchFamily="34" charset="0"/>
                <a:ea typeface="宋体" pitchFamily="2" charset="-122"/>
                <a:cs typeface="宋体" pitchFamily="2" charset="-122"/>
              </a:rPr>
              <a:t>5B     </a:t>
            </a:r>
            <a:endParaRPr kumimoji="0" lang="zh-CN" altLang="zh-CN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6948264" y="5517232"/>
            <a:ext cx="8643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>
                <a:latin typeface="Times New Roman" pitchFamily="18" charset="0"/>
                <a:cs typeface="Times New Roman" pitchFamily="18" charset="0"/>
              </a:rPr>
              <a:t>Fig. </a:t>
            </a:r>
            <a:r>
              <a:rPr lang="en-US" altLang="zh-CN" b="1" dirty="0" smtClean="0">
                <a:latin typeface="Times New Roman" pitchFamily="18" charset="0"/>
                <a:cs typeface="Times New Roman" pitchFamily="18" charset="0"/>
              </a:rPr>
              <a:t>S2</a:t>
            </a:r>
            <a:endParaRPr lang="zh-CN" alt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6948264" y="232574"/>
            <a:ext cx="3770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b)</a:t>
            </a:r>
            <a:endParaRPr lang="zh-CN" alt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75739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4016"/>
            <a:ext cx="6544438" cy="3212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01008"/>
            <a:ext cx="6460904" cy="302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AutoShape 4"/>
          <p:cNvSpPr>
            <a:spLocks noChangeArrowheads="1"/>
          </p:cNvSpPr>
          <p:nvPr/>
        </p:nvSpPr>
        <p:spPr bwMode="auto">
          <a:xfrm>
            <a:off x="107504" y="260648"/>
            <a:ext cx="504825" cy="304800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Calibri" pitchFamily="34" charset="0"/>
                <a:ea typeface="宋体" pitchFamily="2" charset="-122"/>
                <a:cs typeface="宋体" pitchFamily="2" charset="-122"/>
              </a:rPr>
              <a:t>1C    </a:t>
            </a:r>
            <a:endParaRPr kumimoji="0" lang="zh-CN" altLang="zh-CN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7" name="AutoShape 4"/>
          <p:cNvSpPr>
            <a:spLocks noChangeArrowheads="1"/>
          </p:cNvSpPr>
          <p:nvPr/>
        </p:nvSpPr>
        <p:spPr bwMode="auto">
          <a:xfrm>
            <a:off x="2267744" y="233429"/>
            <a:ext cx="504825" cy="304800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Calibri" pitchFamily="34" charset="0"/>
                <a:ea typeface="宋体" pitchFamily="2" charset="-122"/>
                <a:cs typeface="宋体" pitchFamily="2" charset="-122"/>
              </a:rPr>
              <a:t>2C    </a:t>
            </a:r>
            <a:endParaRPr kumimoji="0" lang="zh-CN" altLang="zh-CN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8" name="AutoShape 4"/>
          <p:cNvSpPr>
            <a:spLocks noChangeArrowheads="1"/>
          </p:cNvSpPr>
          <p:nvPr/>
        </p:nvSpPr>
        <p:spPr bwMode="auto">
          <a:xfrm>
            <a:off x="4355976" y="233429"/>
            <a:ext cx="504825" cy="304800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Calibri" pitchFamily="34" charset="0"/>
                <a:ea typeface="宋体" pitchFamily="2" charset="-122"/>
                <a:cs typeface="宋体" pitchFamily="2" charset="-122"/>
              </a:rPr>
              <a:t>3C    </a:t>
            </a:r>
            <a:endParaRPr kumimoji="0" lang="zh-CN" altLang="zh-CN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9" name="AutoShape 4"/>
          <p:cNvSpPr>
            <a:spLocks noChangeArrowheads="1"/>
          </p:cNvSpPr>
          <p:nvPr/>
        </p:nvSpPr>
        <p:spPr bwMode="auto">
          <a:xfrm>
            <a:off x="53789" y="1750504"/>
            <a:ext cx="504825" cy="304800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Calibri" pitchFamily="34" charset="0"/>
                <a:ea typeface="宋体" pitchFamily="2" charset="-122"/>
                <a:cs typeface="宋体" pitchFamily="2" charset="-122"/>
              </a:rPr>
              <a:t>4C    </a:t>
            </a:r>
            <a:endParaRPr kumimoji="0" lang="zh-CN" altLang="zh-CN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0" name="AutoShape 4"/>
          <p:cNvSpPr>
            <a:spLocks noChangeArrowheads="1"/>
          </p:cNvSpPr>
          <p:nvPr/>
        </p:nvSpPr>
        <p:spPr bwMode="auto">
          <a:xfrm>
            <a:off x="2267743" y="1886974"/>
            <a:ext cx="504825" cy="304800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Calibri" pitchFamily="34" charset="0"/>
                <a:ea typeface="宋体" pitchFamily="2" charset="-122"/>
                <a:cs typeface="宋体" pitchFamily="2" charset="-122"/>
              </a:rPr>
              <a:t>5C    </a:t>
            </a:r>
            <a:endParaRPr kumimoji="0" lang="zh-CN" altLang="zh-CN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1" name="AutoShape 4"/>
          <p:cNvSpPr>
            <a:spLocks noChangeArrowheads="1"/>
          </p:cNvSpPr>
          <p:nvPr/>
        </p:nvSpPr>
        <p:spPr bwMode="auto">
          <a:xfrm>
            <a:off x="53789" y="3573016"/>
            <a:ext cx="504825" cy="304800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Calibri" pitchFamily="34" charset="0"/>
                <a:ea typeface="宋体" pitchFamily="2" charset="-122"/>
                <a:cs typeface="宋体" pitchFamily="2" charset="-122"/>
              </a:rPr>
              <a:t>1D   </a:t>
            </a:r>
            <a:endParaRPr kumimoji="0" lang="zh-CN" altLang="zh-CN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2" name="AutoShape 4"/>
          <p:cNvSpPr>
            <a:spLocks noChangeArrowheads="1"/>
          </p:cNvSpPr>
          <p:nvPr/>
        </p:nvSpPr>
        <p:spPr bwMode="auto">
          <a:xfrm>
            <a:off x="2267744" y="3573016"/>
            <a:ext cx="504825" cy="304800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Calibri" pitchFamily="34" charset="0"/>
                <a:ea typeface="宋体" pitchFamily="2" charset="-122"/>
                <a:cs typeface="宋体" pitchFamily="2" charset="-122"/>
              </a:rPr>
              <a:t>2D   </a:t>
            </a:r>
            <a:endParaRPr kumimoji="0" lang="zh-CN" altLang="zh-CN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3" name="AutoShape 4"/>
          <p:cNvSpPr>
            <a:spLocks noChangeArrowheads="1"/>
          </p:cNvSpPr>
          <p:nvPr/>
        </p:nvSpPr>
        <p:spPr bwMode="auto">
          <a:xfrm>
            <a:off x="4374055" y="3573016"/>
            <a:ext cx="504825" cy="304800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Calibri" pitchFamily="34" charset="0"/>
                <a:ea typeface="宋体" pitchFamily="2" charset="-122"/>
                <a:cs typeface="宋体" pitchFamily="2" charset="-122"/>
              </a:rPr>
              <a:t>3D   </a:t>
            </a:r>
            <a:endParaRPr kumimoji="0" lang="zh-CN" altLang="zh-CN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4" name="AutoShape 4"/>
          <p:cNvSpPr>
            <a:spLocks noChangeArrowheads="1"/>
          </p:cNvSpPr>
          <p:nvPr/>
        </p:nvSpPr>
        <p:spPr bwMode="auto">
          <a:xfrm>
            <a:off x="53789" y="5013176"/>
            <a:ext cx="504825" cy="304800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Calibri" pitchFamily="34" charset="0"/>
                <a:ea typeface="宋体" pitchFamily="2" charset="-122"/>
                <a:cs typeface="宋体" pitchFamily="2" charset="-122"/>
              </a:rPr>
              <a:t>4D   </a:t>
            </a:r>
            <a:endParaRPr kumimoji="0" lang="zh-CN" altLang="zh-CN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5" name="AutoShape 4"/>
          <p:cNvSpPr>
            <a:spLocks noChangeArrowheads="1"/>
          </p:cNvSpPr>
          <p:nvPr/>
        </p:nvSpPr>
        <p:spPr bwMode="auto">
          <a:xfrm>
            <a:off x="2229379" y="5035836"/>
            <a:ext cx="504825" cy="304800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Calibri" pitchFamily="34" charset="0"/>
                <a:ea typeface="宋体" pitchFamily="2" charset="-122"/>
                <a:cs typeface="宋体" pitchFamily="2" charset="-122"/>
              </a:rPr>
              <a:t>5D   </a:t>
            </a:r>
            <a:endParaRPr kumimoji="0" lang="zh-CN" altLang="zh-CN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6" name="矩形 1"/>
          <p:cNvSpPr>
            <a:spLocks noChangeArrowheads="1"/>
          </p:cNvSpPr>
          <p:nvPr/>
        </p:nvSpPr>
        <p:spPr bwMode="auto">
          <a:xfrm>
            <a:off x="6948264" y="5589240"/>
            <a:ext cx="959408" cy="371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3351" tIns="46676" rIns="93351" bIns="46676">
            <a:spAutoFit/>
          </a:bodyPr>
          <a:lstStyle/>
          <a:p>
            <a:r>
              <a:rPr lang="en-US" altLang="zh-CN" b="1" dirty="0"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Fig. </a:t>
            </a:r>
            <a:r>
              <a:rPr lang="en-US" altLang="zh-CN" b="1" dirty="0" smtClean="0"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S2</a:t>
            </a:r>
            <a:endParaRPr lang="zh-CN" altLang="en-US" dirty="0"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6948264" y="232574"/>
            <a:ext cx="3770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b)</a:t>
            </a:r>
            <a:endParaRPr lang="zh-CN" alt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9491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35</Words>
  <Application>Microsoft Office PowerPoint</Application>
  <PresentationFormat>全屏显示(4:3)</PresentationFormat>
  <Paragraphs>26</Paragraphs>
  <Slides>3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4" baseType="lpstr">
      <vt:lpstr>Office 主题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唐存玉</cp:lastModifiedBy>
  <cp:revision>17</cp:revision>
  <dcterms:created xsi:type="dcterms:W3CDTF">2018-12-10T10:43:09Z</dcterms:created>
  <dcterms:modified xsi:type="dcterms:W3CDTF">2019-01-04T07:38:55Z</dcterms:modified>
</cp:coreProperties>
</file>