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338" y="6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bio-filer1.biosci.cam.ac.uk\home$\nim21\Desktop\Squirrels\iMa2\Run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bio-filer1.biosci.cam.ac.uk\home$\nim21\Desktop\Squirrels\iMa2\Run5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bio-filer1.biosci.cam.ac.uk\home$\nim21\Desktop\Squirrels\iMa2\Run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bio-filer1.biosci.cam.ac.uk\home$\nim21\Desktop\Squirrels\iMa2\Run5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bio-filer1.biosci.cam.ac.uk\home$\nim21\Desktop\Squirrels\iMa2\Run5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bio-filer1.biosci.cam.ac.uk\home$\nim21\Desktop\Squirrels\iMa2\Run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461286089238854E-2"/>
          <c:y val="7.4548702245552628E-2"/>
          <c:w val="0.69349715660542433"/>
          <c:h val="0.89719889180519097"/>
        </c:manualLayout>
      </c:layout>
      <c:scatterChart>
        <c:scatterStyle val="smoothMarker"/>
        <c:varyColors val="0"/>
        <c:ser>
          <c:idx val="0"/>
          <c:order val="0"/>
          <c:spPr>
            <a:ln w="12700"/>
          </c:spPr>
          <c:marker>
            <c:symbol val="none"/>
          </c:marker>
          <c:xVal>
            <c:numRef>
              <c:f>Sheet1!$D$2:$D$36</c:f>
              <c:numCache>
                <c:formatCode>General</c:formatCode>
                <c:ptCount val="35"/>
                <c:pt idx="0">
                  <c:v>1.2500000000000001E-2</c:v>
                </c:pt>
                <c:pt idx="1">
                  <c:v>0.26250000000000001</c:v>
                </c:pt>
                <c:pt idx="2">
                  <c:v>0.38750000000000001</c:v>
                </c:pt>
                <c:pt idx="3">
                  <c:v>0.51249999999999996</c:v>
                </c:pt>
                <c:pt idx="4">
                  <c:v>0.63749999999999996</c:v>
                </c:pt>
                <c:pt idx="5">
                  <c:v>0.76249999999999996</c:v>
                </c:pt>
                <c:pt idx="6">
                  <c:v>0.88749999999999996</c:v>
                </c:pt>
                <c:pt idx="7">
                  <c:v>1.0129999999999999</c:v>
                </c:pt>
                <c:pt idx="8">
                  <c:v>1.1379999999999999</c:v>
                </c:pt>
                <c:pt idx="9">
                  <c:v>1.2629999999999999</c:v>
                </c:pt>
                <c:pt idx="10">
                  <c:v>1.3879999999999999</c:v>
                </c:pt>
                <c:pt idx="11">
                  <c:v>1.5129999999999999</c:v>
                </c:pt>
                <c:pt idx="12">
                  <c:v>1.6379999999999999</c:v>
                </c:pt>
                <c:pt idx="13">
                  <c:v>1.7629999999999999</c:v>
                </c:pt>
                <c:pt idx="14">
                  <c:v>1.8879999999999999</c:v>
                </c:pt>
                <c:pt idx="15">
                  <c:v>2.0129999999999999</c:v>
                </c:pt>
                <c:pt idx="16">
                  <c:v>2.1379999999999999</c:v>
                </c:pt>
                <c:pt idx="17">
                  <c:v>2.2629999999999999</c:v>
                </c:pt>
                <c:pt idx="18">
                  <c:v>2.3879999999999999</c:v>
                </c:pt>
                <c:pt idx="19">
                  <c:v>2.5129999999999999</c:v>
                </c:pt>
                <c:pt idx="20">
                  <c:v>2.6379999999999999</c:v>
                </c:pt>
                <c:pt idx="21">
                  <c:v>2.7629999999999999</c:v>
                </c:pt>
                <c:pt idx="22">
                  <c:v>2.8879999999999999</c:v>
                </c:pt>
                <c:pt idx="23">
                  <c:v>3.0129999999999999</c:v>
                </c:pt>
                <c:pt idx="24">
                  <c:v>3.1379999999999999</c:v>
                </c:pt>
                <c:pt idx="25">
                  <c:v>3.2629999999999999</c:v>
                </c:pt>
                <c:pt idx="26">
                  <c:v>3.5129999999999999</c:v>
                </c:pt>
                <c:pt idx="27">
                  <c:v>3.7629999999999999</c:v>
                </c:pt>
                <c:pt idx="28">
                  <c:v>4.0129999999999999</c:v>
                </c:pt>
                <c:pt idx="29">
                  <c:v>4.2629999999999999</c:v>
                </c:pt>
                <c:pt idx="30">
                  <c:v>4.7629999999999999</c:v>
                </c:pt>
                <c:pt idx="31">
                  <c:v>5.2629999999999999</c:v>
                </c:pt>
                <c:pt idx="32">
                  <c:v>5.7629999999999999</c:v>
                </c:pt>
                <c:pt idx="33">
                  <c:v>6.5129999999999999</c:v>
                </c:pt>
                <c:pt idx="34">
                  <c:v>7.5129999999999999</c:v>
                </c:pt>
              </c:numCache>
            </c:numRef>
          </c:xVal>
          <c:yVal>
            <c:numRef>
              <c:f>Sheet1!$E$2:$E$36</c:f>
              <c:numCache>
                <c:formatCode>General</c:formatCode>
                <c:ptCount val="35"/>
                <c:pt idx="0">
                  <c:v>0</c:v>
                </c:pt>
                <c:pt idx="1">
                  <c:v>3.2899999999999998E-6</c:v>
                </c:pt>
                <c:pt idx="2">
                  <c:v>6.7900000000000002E-4</c:v>
                </c:pt>
                <c:pt idx="3">
                  <c:v>2.99E-3</c:v>
                </c:pt>
                <c:pt idx="4">
                  <c:v>1.196E-2</c:v>
                </c:pt>
                <c:pt idx="5">
                  <c:v>3.3680000000000002E-2</c:v>
                </c:pt>
                <c:pt idx="6">
                  <c:v>7.0779999999999996E-2</c:v>
                </c:pt>
                <c:pt idx="7">
                  <c:v>0.12620000000000001</c:v>
                </c:pt>
                <c:pt idx="8">
                  <c:v>0.1971</c:v>
                </c:pt>
                <c:pt idx="9">
                  <c:v>0.27400000000000002</c:v>
                </c:pt>
                <c:pt idx="10">
                  <c:v>0.3478</c:v>
                </c:pt>
                <c:pt idx="11">
                  <c:v>0.41160000000000002</c:v>
                </c:pt>
                <c:pt idx="12">
                  <c:v>0.4612</c:v>
                </c:pt>
                <c:pt idx="13">
                  <c:v>0.49480000000000002</c:v>
                </c:pt>
                <c:pt idx="14">
                  <c:v>0.5121</c:v>
                </c:pt>
                <c:pt idx="15">
                  <c:v>0.51429999999999998</c:v>
                </c:pt>
                <c:pt idx="16">
                  <c:v>0.50329999999999997</c:v>
                </c:pt>
                <c:pt idx="17">
                  <c:v>0.48130000000000001</c:v>
                </c:pt>
                <c:pt idx="18">
                  <c:v>0.45100000000000001</c:v>
                </c:pt>
                <c:pt idx="19">
                  <c:v>0.41520000000000001</c:v>
                </c:pt>
                <c:pt idx="20">
                  <c:v>0.37640000000000001</c:v>
                </c:pt>
                <c:pt idx="21">
                  <c:v>0.33650000000000002</c:v>
                </c:pt>
                <c:pt idx="22">
                  <c:v>0.29709999999999998</c:v>
                </c:pt>
                <c:pt idx="23">
                  <c:v>0.25940000000000002</c:v>
                </c:pt>
                <c:pt idx="24">
                  <c:v>0.2243</c:v>
                </c:pt>
                <c:pt idx="25">
                  <c:v>0.19239999999999999</c:v>
                </c:pt>
                <c:pt idx="26">
                  <c:v>0.1389</c:v>
                </c:pt>
                <c:pt idx="27">
                  <c:v>9.826E-2</c:v>
                </c:pt>
                <c:pt idx="28">
                  <c:v>6.8449999999999997E-2</c:v>
                </c:pt>
                <c:pt idx="29">
                  <c:v>4.7109999999999999E-2</c:v>
                </c:pt>
                <c:pt idx="30">
                  <c:v>2.1700000000000001E-2</c:v>
                </c:pt>
                <c:pt idx="31">
                  <c:v>9.7210000000000005E-3</c:v>
                </c:pt>
                <c:pt idx="32">
                  <c:v>4.2919999999999998E-3</c:v>
                </c:pt>
                <c:pt idx="33">
                  <c:v>1.31E-3</c:v>
                </c:pt>
                <c:pt idx="34">
                  <c:v>3.835E-4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232016"/>
        <c:axId val="11232800"/>
      </c:scatterChart>
      <c:valAx>
        <c:axId val="11232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232800"/>
        <c:crosses val="autoZero"/>
        <c:crossBetween val="midCat"/>
      </c:valAx>
      <c:valAx>
        <c:axId val="112328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123201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Sheet1!$J$1</c:f>
              <c:strCache>
                <c:ptCount val="1"/>
                <c:pt idx="0">
                  <c:v>m0&gt;1</c:v>
                </c:pt>
              </c:strCache>
            </c:strRef>
          </c:tx>
          <c:spPr>
            <a:ln w="12700"/>
          </c:spPr>
          <c:marker>
            <c:symbol val="none"/>
          </c:marker>
          <c:xVal>
            <c:numRef>
              <c:f>Sheet1!$I$2:$I$115</c:f>
              <c:numCache>
                <c:formatCode>General</c:formatCode>
                <c:ptCount val="114"/>
                <c:pt idx="0">
                  <c:v>2.5000000000000001E-4</c:v>
                </c:pt>
                <c:pt idx="1">
                  <c:v>1.25E-3</c:v>
                </c:pt>
                <c:pt idx="2">
                  <c:v>1.75E-3</c:v>
                </c:pt>
                <c:pt idx="3">
                  <c:v>2.2499999999999998E-3</c:v>
                </c:pt>
                <c:pt idx="4">
                  <c:v>2.7499999999999998E-3</c:v>
                </c:pt>
                <c:pt idx="5">
                  <c:v>4.2500000000000003E-3</c:v>
                </c:pt>
                <c:pt idx="6">
                  <c:v>5.2500000000000003E-3</c:v>
                </c:pt>
                <c:pt idx="7">
                  <c:v>5.7499999999999999E-3</c:v>
                </c:pt>
                <c:pt idx="8">
                  <c:v>6.7499999999999999E-3</c:v>
                </c:pt>
                <c:pt idx="9">
                  <c:v>7.7499999999999999E-3</c:v>
                </c:pt>
                <c:pt idx="10">
                  <c:v>8.7500000000000008E-3</c:v>
                </c:pt>
                <c:pt idx="11">
                  <c:v>9.75E-3</c:v>
                </c:pt>
                <c:pt idx="12">
                  <c:v>1.0749999999999999E-2</c:v>
                </c:pt>
                <c:pt idx="13">
                  <c:v>1.175E-2</c:v>
                </c:pt>
                <c:pt idx="14">
                  <c:v>1.375E-2</c:v>
                </c:pt>
                <c:pt idx="15">
                  <c:v>1.575E-2</c:v>
                </c:pt>
                <c:pt idx="16">
                  <c:v>1.7749999999999998E-2</c:v>
                </c:pt>
                <c:pt idx="17">
                  <c:v>2.0250000000000001E-2</c:v>
                </c:pt>
                <c:pt idx="18">
                  <c:v>2.325E-2</c:v>
                </c:pt>
                <c:pt idx="19">
                  <c:v>2.6749999999999999E-2</c:v>
                </c:pt>
                <c:pt idx="20">
                  <c:v>3.0249999999999999E-2</c:v>
                </c:pt>
                <c:pt idx="21">
                  <c:v>3.3750000000000002E-2</c:v>
                </c:pt>
                <c:pt idx="22">
                  <c:v>3.6749999999999998E-2</c:v>
                </c:pt>
                <c:pt idx="23">
                  <c:v>4.0250000000000001E-2</c:v>
                </c:pt>
                <c:pt idx="24">
                  <c:v>4.5249999999999999E-2</c:v>
                </c:pt>
                <c:pt idx="25">
                  <c:v>5.0250000000000003E-2</c:v>
                </c:pt>
                <c:pt idx="26">
                  <c:v>5.525E-2</c:v>
                </c:pt>
                <c:pt idx="27">
                  <c:v>6.0249999999999998E-2</c:v>
                </c:pt>
                <c:pt idx="28">
                  <c:v>6.5250000000000002E-2</c:v>
                </c:pt>
                <c:pt idx="29">
                  <c:v>7.0250000000000007E-2</c:v>
                </c:pt>
                <c:pt idx="30">
                  <c:v>7.5249999999999997E-2</c:v>
                </c:pt>
                <c:pt idx="31">
                  <c:v>8.0199999999999994E-2</c:v>
                </c:pt>
                <c:pt idx="32">
                  <c:v>8.5250000000000006E-2</c:v>
                </c:pt>
                <c:pt idx="33">
                  <c:v>9.0249999999999997E-2</c:v>
                </c:pt>
                <c:pt idx="34">
                  <c:v>9.5250000000000001E-2</c:v>
                </c:pt>
                <c:pt idx="35">
                  <c:v>0.1003</c:v>
                </c:pt>
                <c:pt idx="36">
                  <c:v>0.1053</c:v>
                </c:pt>
                <c:pt idx="37">
                  <c:v>0.1103</c:v>
                </c:pt>
                <c:pt idx="38">
                  <c:v>0.1153</c:v>
                </c:pt>
                <c:pt idx="39">
                  <c:v>0.1203</c:v>
                </c:pt>
                <c:pt idx="40">
                  <c:v>0.12529999999999999</c:v>
                </c:pt>
                <c:pt idx="41">
                  <c:v>0.1303</c:v>
                </c:pt>
                <c:pt idx="42">
                  <c:v>0.1353</c:v>
                </c:pt>
                <c:pt idx="43">
                  <c:v>0.14030000000000001</c:v>
                </c:pt>
                <c:pt idx="44">
                  <c:v>0.1452</c:v>
                </c:pt>
                <c:pt idx="45">
                  <c:v>0.1502</c:v>
                </c:pt>
                <c:pt idx="46">
                  <c:v>0.15529999999999999</c:v>
                </c:pt>
                <c:pt idx="47">
                  <c:v>0.1603</c:v>
                </c:pt>
                <c:pt idx="48">
                  <c:v>0.1653</c:v>
                </c:pt>
                <c:pt idx="49">
                  <c:v>0.17030000000000001</c:v>
                </c:pt>
                <c:pt idx="50">
                  <c:v>0.17519999999999999</c:v>
                </c:pt>
                <c:pt idx="51">
                  <c:v>0.1802</c:v>
                </c:pt>
                <c:pt idx="52">
                  <c:v>0.18529999999999999</c:v>
                </c:pt>
                <c:pt idx="53">
                  <c:v>0.1903</c:v>
                </c:pt>
                <c:pt idx="54">
                  <c:v>0.1953</c:v>
                </c:pt>
                <c:pt idx="55">
                  <c:v>0.20030000000000001</c:v>
                </c:pt>
                <c:pt idx="56">
                  <c:v>0.20519999999999999</c:v>
                </c:pt>
                <c:pt idx="57">
                  <c:v>0.2102</c:v>
                </c:pt>
                <c:pt idx="58">
                  <c:v>0.21529999999999999</c:v>
                </c:pt>
                <c:pt idx="59">
                  <c:v>0.2203</c:v>
                </c:pt>
                <c:pt idx="60">
                  <c:v>0.2253</c:v>
                </c:pt>
                <c:pt idx="61">
                  <c:v>0.2303</c:v>
                </c:pt>
                <c:pt idx="62">
                  <c:v>0.23519999999999999</c:v>
                </c:pt>
                <c:pt idx="63">
                  <c:v>0.2402</c:v>
                </c:pt>
                <c:pt idx="64">
                  <c:v>0.24529999999999999</c:v>
                </c:pt>
                <c:pt idx="65">
                  <c:v>0.25019999999999998</c:v>
                </c:pt>
                <c:pt idx="66">
                  <c:v>0.25519999999999998</c:v>
                </c:pt>
                <c:pt idx="67">
                  <c:v>0.26019999999999999</c:v>
                </c:pt>
                <c:pt idx="68">
                  <c:v>0.26519999999999999</c:v>
                </c:pt>
                <c:pt idx="69">
                  <c:v>0.2702</c:v>
                </c:pt>
                <c:pt idx="70">
                  <c:v>0.2752</c:v>
                </c:pt>
                <c:pt idx="71">
                  <c:v>0.28029999999999999</c:v>
                </c:pt>
                <c:pt idx="72">
                  <c:v>0.2853</c:v>
                </c:pt>
                <c:pt idx="73">
                  <c:v>0.2903</c:v>
                </c:pt>
                <c:pt idx="74">
                  <c:v>0.29530000000000001</c:v>
                </c:pt>
                <c:pt idx="75">
                  <c:v>0.30030000000000001</c:v>
                </c:pt>
                <c:pt idx="76">
                  <c:v>0.30530000000000002</c:v>
                </c:pt>
                <c:pt idx="77">
                  <c:v>0.31030000000000002</c:v>
                </c:pt>
                <c:pt idx="78">
                  <c:v>0.31519999999999998</c:v>
                </c:pt>
                <c:pt idx="79">
                  <c:v>0.32019999999999998</c:v>
                </c:pt>
                <c:pt idx="80">
                  <c:v>0.32519999999999999</c:v>
                </c:pt>
                <c:pt idx="81">
                  <c:v>0.33019999999999999</c:v>
                </c:pt>
                <c:pt idx="82">
                  <c:v>0.3352</c:v>
                </c:pt>
                <c:pt idx="83">
                  <c:v>0.34029999999999999</c:v>
                </c:pt>
                <c:pt idx="84">
                  <c:v>0.3453</c:v>
                </c:pt>
                <c:pt idx="85">
                  <c:v>0.3503</c:v>
                </c:pt>
                <c:pt idx="86">
                  <c:v>0.3553</c:v>
                </c:pt>
                <c:pt idx="87">
                  <c:v>0.36030000000000001</c:v>
                </c:pt>
                <c:pt idx="88">
                  <c:v>0.36530000000000001</c:v>
                </c:pt>
                <c:pt idx="89">
                  <c:v>0.37030000000000002</c:v>
                </c:pt>
                <c:pt idx="90">
                  <c:v>0.37519999999999998</c:v>
                </c:pt>
                <c:pt idx="91">
                  <c:v>0.38019999999999998</c:v>
                </c:pt>
                <c:pt idx="92">
                  <c:v>0.38519999999999999</c:v>
                </c:pt>
                <c:pt idx="93">
                  <c:v>0.39019999999999999</c:v>
                </c:pt>
                <c:pt idx="94">
                  <c:v>0.3952</c:v>
                </c:pt>
                <c:pt idx="95">
                  <c:v>0.4002</c:v>
                </c:pt>
                <c:pt idx="96">
                  <c:v>0.40529999999999999</c:v>
                </c:pt>
                <c:pt idx="97">
                  <c:v>0.4103</c:v>
                </c:pt>
                <c:pt idx="98">
                  <c:v>0.4153</c:v>
                </c:pt>
                <c:pt idx="99">
                  <c:v>0.42030000000000001</c:v>
                </c:pt>
                <c:pt idx="100">
                  <c:v>0.42530000000000001</c:v>
                </c:pt>
                <c:pt idx="101">
                  <c:v>0.43030000000000002</c:v>
                </c:pt>
                <c:pt idx="102">
                  <c:v>0.43530000000000002</c:v>
                </c:pt>
                <c:pt idx="103">
                  <c:v>0.44019999999999998</c:v>
                </c:pt>
                <c:pt idx="104">
                  <c:v>0.44519999999999998</c:v>
                </c:pt>
                <c:pt idx="105">
                  <c:v>0.45019999999999999</c:v>
                </c:pt>
                <c:pt idx="106">
                  <c:v>0.45519999999999999</c:v>
                </c:pt>
                <c:pt idx="107">
                  <c:v>0.4602</c:v>
                </c:pt>
                <c:pt idx="108">
                  <c:v>0.46529999999999999</c:v>
                </c:pt>
                <c:pt idx="109">
                  <c:v>0.4703</c:v>
                </c:pt>
                <c:pt idx="110">
                  <c:v>0.4753</c:v>
                </c:pt>
                <c:pt idx="111">
                  <c:v>0.4803</c:v>
                </c:pt>
                <c:pt idx="112">
                  <c:v>0.48530000000000001</c:v>
                </c:pt>
                <c:pt idx="113">
                  <c:v>0.49030000000000001</c:v>
                </c:pt>
              </c:numCache>
            </c:numRef>
          </c:xVal>
          <c:yVal>
            <c:numRef>
              <c:f>Sheet1!$J$2:$J$115</c:f>
              <c:numCache>
                <c:formatCode>General</c:formatCode>
                <c:ptCount val="114"/>
                <c:pt idx="0">
                  <c:v>1.9859999999999999E-2</c:v>
                </c:pt>
                <c:pt idx="1">
                  <c:v>8.8620000000000004E-2</c:v>
                </c:pt>
                <c:pt idx="2">
                  <c:v>0.1225</c:v>
                </c:pt>
                <c:pt idx="3">
                  <c:v>0.15620000000000001</c:v>
                </c:pt>
                <c:pt idx="4">
                  <c:v>0.1895</c:v>
                </c:pt>
                <c:pt idx="5">
                  <c:v>0.28770000000000001</c:v>
                </c:pt>
                <c:pt idx="6">
                  <c:v>0.35170000000000001</c:v>
                </c:pt>
                <c:pt idx="7">
                  <c:v>0.38329999999999997</c:v>
                </c:pt>
                <c:pt idx="8">
                  <c:v>0.4456</c:v>
                </c:pt>
                <c:pt idx="9">
                  <c:v>0.50680000000000003</c:v>
                </c:pt>
                <c:pt idx="10">
                  <c:v>0.56689999999999996</c:v>
                </c:pt>
                <c:pt idx="11">
                  <c:v>0.62590000000000001</c:v>
                </c:pt>
                <c:pt idx="12">
                  <c:v>0.68379999999999996</c:v>
                </c:pt>
                <c:pt idx="13">
                  <c:v>0.74070000000000003</c:v>
                </c:pt>
                <c:pt idx="14">
                  <c:v>0.85129999999999995</c:v>
                </c:pt>
                <c:pt idx="15">
                  <c:v>0.95789999999999997</c:v>
                </c:pt>
                <c:pt idx="16">
                  <c:v>1.0609999999999999</c:v>
                </c:pt>
                <c:pt idx="17">
                  <c:v>1.1839999999999999</c:v>
                </c:pt>
                <c:pt idx="18">
                  <c:v>1.3240000000000001</c:v>
                </c:pt>
                <c:pt idx="19">
                  <c:v>1.4770000000000001</c:v>
                </c:pt>
                <c:pt idx="20">
                  <c:v>1.621</c:v>
                </c:pt>
                <c:pt idx="21">
                  <c:v>1.754</c:v>
                </c:pt>
                <c:pt idx="22">
                  <c:v>1.861</c:v>
                </c:pt>
                <c:pt idx="23">
                  <c:v>1.978</c:v>
                </c:pt>
                <c:pt idx="24">
                  <c:v>2.1309999999999998</c:v>
                </c:pt>
                <c:pt idx="25">
                  <c:v>2.2679999999999998</c:v>
                </c:pt>
                <c:pt idx="26">
                  <c:v>2.39</c:v>
                </c:pt>
                <c:pt idx="27">
                  <c:v>2.4990000000000001</c:v>
                </c:pt>
                <c:pt idx="28">
                  <c:v>2.5950000000000002</c:v>
                </c:pt>
                <c:pt idx="29">
                  <c:v>2.68</c:v>
                </c:pt>
                <c:pt idx="30">
                  <c:v>2.7530000000000001</c:v>
                </c:pt>
                <c:pt idx="31">
                  <c:v>2.8170000000000002</c:v>
                </c:pt>
                <c:pt idx="32">
                  <c:v>2.871</c:v>
                </c:pt>
                <c:pt idx="33">
                  <c:v>2.9169999999999998</c:v>
                </c:pt>
                <c:pt idx="34">
                  <c:v>2.9550000000000001</c:v>
                </c:pt>
                <c:pt idx="35">
                  <c:v>2.9860000000000002</c:v>
                </c:pt>
                <c:pt idx="36">
                  <c:v>3.01</c:v>
                </c:pt>
                <c:pt idx="37">
                  <c:v>3.028</c:v>
                </c:pt>
                <c:pt idx="38">
                  <c:v>3.04</c:v>
                </c:pt>
                <c:pt idx="39">
                  <c:v>3.0470000000000002</c:v>
                </c:pt>
                <c:pt idx="40">
                  <c:v>3.0489999999999999</c:v>
                </c:pt>
                <c:pt idx="41">
                  <c:v>3.0459999999999998</c:v>
                </c:pt>
                <c:pt idx="42">
                  <c:v>3.04</c:v>
                </c:pt>
                <c:pt idx="43">
                  <c:v>3.03</c:v>
                </c:pt>
                <c:pt idx="44">
                  <c:v>3.016</c:v>
                </c:pt>
                <c:pt idx="45">
                  <c:v>3</c:v>
                </c:pt>
                <c:pt idx="46">
                  <c:v>2.98</c:v>
                </c:pt>
                <c:pt idx="47">
                  <c:v>2.9580000000000002</c:v>
                </c:pt>
                <c:pt idx="48">
                  <c:v>2.9340000000000002</c:v>
                </c:pt>
                <c:pt idx="49">
                  <c:v>2.9079999999999999</c:v>
                </c:pt>
                <c:pt idx="50">
                  <c:v>2.88</c:v>
                </c:pt>
                <c:pt idx="51">
                  <c:v>2.85</c:v>
                </c:pt>
                <c:pt idx="52">
                  <c:v>2.819</c:v>
                </c:pt>
                <c:pt idx="53">
                  <c:v>2.786</c:v>
                </c:pt>
                <c:pt idx="54">
                  <c:v>2.7519999999999998</c:v>
                </c:pt>
                <c:pt idx="55">
                  <c:v>2.7170000000000001</c:v>
                </c:pt>
                <c:pt idx="56">
                  <c:v>2.6819999999999999</c:v>
                </c:pt>
                <c:pt idx="57">
                  <c:v>2.645</c:v>
                </c:pt>
                <c:pt idx="58">
                  <c:v>2.6080000000000001</c:v>
                </c:pt>
                <c:pt idx="59">
                  <c:v>2.57</c:v>
                </c:pt>
                <c:pt idx="60">
                  <c:v>2.532</c:v>
                </c:pt>
                <c:pt idx="61">
                  <c:v>2.4940000000000002</c:v>
                </c:pt>
                <c:pt idx="62">
                  <c:v>2.4550000000000001</c:v>
                </c:pt>
                <c:pt idx="63">
                  <c:v>2.4159999999999999</c:v>
                </c:pt>
                <c:pt idx="64">
                  <c:v>2.3769999999999998</c:v>
                </c:pt>
                <c:pt idx="65">
                  <c:v>2.3380000000000001</c:v>
                </c:pt>
                <c:pt idx="66">
                  <c:v>2.298</c:v>
                </c:pt>
                <c:pt idx="67">
                  <c:v>2.2589999999999999</c:v>
                </c:pt>
                <c:pt idx="68">
                  <c:v>2.2200000000000002</c:v>
                </c:pt>
                <c:pt idx="69">
                  <c:v>2.1819999999999999</c:v>
                </c:pt>
                <c:pt idx="70">
                  <c:v>2.1429999999999998</c:v>
                </c:pt>
                <c:pt idx="71">
                  <c:v>2.105</c:v>
                </c:pt>
                <c:pt idx="72">
                  <c:v>2.0659999999999998</c:v>
                </c:pt>
                <c:pt idx="73">
                  <c:v>2.0289999999999999</c:v>
                </c:pt>
                <c:pt idx="74">
                  <c:v>1.9910000000000001</c:v>
                </c:pt>
                <c:pt idx="75">
                  <c:v>1.954</c:v>
                </c:pt>
                <c:pt idx="76">
                  <c:v>1.917</c:v>
                </c:pt>
                <c:pt idx="77">
                  <c:v>1.881</c:v>
                </c:pt>
                <c:pt idx="78">
                  <c:v>1.845</c:v>
                </c:pt>
                <c:pt idx="79">
                  <c:v>1.81</c:v>
                </c:pt>
                <c:pt idx="80">
                  <c:v>1.774</c:v>
                </c:pt>
                <c:pt idx="81">
                  <c:v>1.74</c:v>
                </c:pt>
                <c:pt idx="82">
                  <c:v>1.706</c:v>
                </c:pt>
                <c:pt idx="83">
                  <c:v>1.6719999999999999</c:v>
                </c:pt>
                <c:pt idx="84">
                  <c:v>1.639</c:v>
                </c:pt>
                <c:pt idx="85">
                  <c:v>1.6060000000000001</c:v>
                </c:pt>
                <c:pt idx="86">
                  <c:v>1.5740000000000001</c:v>
                </c:pt>
                <c:pt idx="87">
                  <c:v>1.5429999999999999</c:v>
                </c:pt>
                <c:pt idx="88">
                  <c:v>1.512</c:v>
                </c:pt>
                <c:pt idx="89">
                  <c:v>1.4810000000000001</c:v>
                </c:pt>
                <c:pt idx="90">
                  <c:v>1.4510000000000001</c:v>
                </c:pt>
                <c:pt idx="91">
                  <c:v>1.4219999999999999</c:v>
                </c:pt>
                <c:pt idx="92">
                  <c:v>1.393</c:v>
                </c:pt>
                <c:pt idx="93">
                  <c:v>1.3640000000000001</c:v>
                </c:pt>
                <c:pt idx="94">
                  <c:v>1.3360000000000001</c:v>
                </c:pt>
                <c:pt idx="95">
                  <c:v>1.3089999999999999</c:v>
                </c:pt>
                <c:pt idx="96">
                  <c:v>1.282</c:v>
                </c:pt>
                <c:pt idx="97">
                  <c:v>1.2549999999999999</c:v>
                </c:pt>
                <c:pt idx="98">
                  <c:v>1.23</c:v>
                </c:pt>
                <c:pt idx="99">
                  <c:v>1.204</c:v>
                </c:pt>
                <c:pt idx="100">
                  <c:v>1.18</c:v>
                </c:pt>
                <c:pt idx="101">
                  <c:v>1.155</c:v>
                </c:pt>
                <c:pt idx="102">
                  <c:v>1.1319999999999999</c:v>
                </c:pt>
                <c:pt idx="103">
                  <c:v>1.109</c:v>
                </c:pt>
                <c:pt idx="104">
                  <c:v>1.0860000000000001</c:v>
                </c:pt>
                <c:pt idx="105">
                  <c:v>1.0640000000000001</c:v>
                </c:pt>
                <c:pt idx="106">
                  <c:v>1.0429999999999999</c:v>
                </c:pt>
                <c:pt idx="107">
                  <c:v>1.022</c:v>
                </c:pt>
                <c:pt idx="108">
                  <c:v>1.002</c:v>
                </c:pt>
                <c:pt idx="109">
                  <c:v>0.98370000000000002</c:v>
                </c:pt>
                <c:pt idx="110">
                  <c:v>0.96640000000000004</c:v>
                </c:pt>
                <c:pt idx="111">
                  <c:v>0.95109999999999995</c:v>
                </c:pt>
                <c:pt idx="112">
                  <c:v>0.9395</c:v>
                </c:pt>
                <c:pt idx="113">
                  <c:v>0.93510000000000004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854856"/>
        <c:axId val="356856032"/>
      </c:scatterChart>
      <c:valAx>
        <c:axId val="356854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6856032"/>
        <c:crosses val="autoZero"/>
        <c:crossBetween val="midCat"/>
      </c:valAx>
      <c:valAx>
        <c:axId val="3568560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685485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Sheet1!$L$1</c:f>
              <c:strCache>
                <c:ptCount val="1"/>
                <c:pt idx="0">
                  <c:v>m1&gt;0</c:v>
                </c:pt>
              </c:strCache>
            </c:strRef>
          </c:tx>
          <c:spPr>
            <a:ln w="12700"/>
          </c:spPr>
          <c:marker>
            <c:symbol val="none"/>
          </c:marker>
          <c:xVal>
            <c:numRef>
              <c:f>Sheet1!$K$2:$K$115</c:f>
              <c:numCache>
                <c:formatCode>General</c:formatCode>
                <c:ptCount val="114"/>
                <c:pt idx="0">
                  <c:v>2.5000000000000001E-4</c:v>
                </c:pt>
                <c:pt idx="1">
                  <c:v>1.25E-3</c:v>
                </c:pt>
                <c:pt idx="2">
                  <c:v>1.75E-3</c:v>
                </c:pt>
                <c:pt idx="3">
                  <c:v>2.2499999999999998E-3</c:v>
                </c:pt>
                <c:pt idx="4">
                  <c:v>2.7499999999999998E-3</c:v>
                </c:pt>
                <c:pt idx="5">
                  <c:v>4.2500000000000003E-3</c:v>
                </c:pt>
                <c:pt idx="6">
                  <c:v>5.2500000000000003E-3</c:v>
                </c:pt>
                <c:pt idx="7">
                  <c:v>5.7499999999999999E-3</c:v>
                </c:pt>
                <c:pt idx="8">
                  <c:v>6.7499999999999999E-3</c:v>
                </c:pt>
                <c:pt idx="9">
                  <c:v>7.7499999999999999E-3</c:v>
                </c:pt>
                <c:pt idx="10">
                  <c:v>8.7500000000000008E-3</c:v>
                </c:pt>
                <c:pt idx="11">
                  <c:v>9.75E-3</c:v>
                </c:pt>
                <c:pt idx="12">
                  <c:v>1.0749999999999999E-2</c:v>
                </c:pt>
                <c:pt idx="13">
                  <c:v>1.175E-2</c:v>
                </c:pt>
                <c:pt idx="14">
                  <c:v>1.375E-2</c:v>
                </c:pt>
                <c:pt idx="15">
                  <c:v>1.575E-2</c:v>
                </c:pt>
                <c:pt idx="16">
                  <c:v>1.7749999999999998E-2</c:v>
                </c:pt>
                <c:pt idx="17">
                  <c:v>2.0250000000000001E-2</c:v>
                </c:pt>
                <c:pt idx="18">
                  <c:v>2.325E-2</c:v>
                </c:pt>
                <c:pt idx="19">
                  <c:v>2.6749999999999999E-2</c:v>
                </c:pt>
                <c:pt idx="20">
                  <c:v>3.0249999999999999E-2</c:v>
                </c:pt>
                <c:pt idx="21">
                  <c:v>3.3750000000000002E-2</c:v>
                </c:pt>
                <c:pt idx="22">
                  <c:v>3.6749999999999998E-2</c:v>
                </c:pt>
                <c:pt idx="23">
                  <c:v>4.0250000000000001E-2</c:v>
                </c:pt>
                <c:pt idx="24">
                  <c:v>4.5249999999999999E-2</c:v>
                </c:pt>
                <c:pt idx="25">
                  <c:v>5.0250000000000003E-2</c:v>
                </c:pt>
                <c:pt idx="26">
                  <c:v>5.525E-2</c:v>
                </c:pt>
                <c:pt idx="27">
                  <c:v>6.0249999999999998E-2</c:v>
                </c:pt>
                <c:pt idx="28">
                  <c:v>6.5250000000000002E-2</c:v>
                </c:pt>
                <c:pt idx="29">
                  <c:v>7.0250000000000007E-2</c:v>
                </c:pt>
                <c:pt idx="30">
                  <c:v>7.5249999999999997E-2</c:v>
                </c:pt>
                <c:pt idx="31">
                  <c:v>8.0199999999999994E-2</c:v>
                </c:pt>
                <c:pt idx="32">
                  <c:v>8.5250000000000006E-2</c:v>
                </c:pt>
                <c:pt idx="33">
                  <c:v>9.0249999999999997E-2</c:v>
                </c:pt>
                <c:pt idx="34">
                  <c:v>9.5250000000000001E-2</c:v>
                </c:pt>
                <c:pt idx="35">
                  <c:v>0.1003</c:v>
                </c:pt>
                <c:pt idx="36">
                  <c:v>0.1053</c:v>
                </c:pt>
                <c:pt idx="37">
                  <c:v>0.1103</c:v>
                </c:pt>
                <c:pt idx="38">
                  <c:v>0.1153</c:v>
                </c:pt>
                <c:pt idx="39">
                  <c:v>0.1203</c:v>
                </c:pt>
                <c:pt idx="40">
                  <c:v>0.12529999999999999</c:v>
                </c:pt>
                <c:pt idx="41">
                  <c:v>0.1303</c:v>
                </c:pt>
                <c:pt idx="42">
                  <c:v>0.1353</c:v>
                </c:pt>
                <c:pt idx="43">
                  <c:v>0.14030000000000001</c:v>
                </c:pt>
                <c:pt idx="44">
                  <c:v>0.1452</c:v>
                </c:pt>
                <c:pt idx="45">
                  <c:v>0.1502</c:v>
                </c:pt>
                <c:pt idx="46">
                  <c:v>0.15529999999999999</c:v>
                </c:pt>
                <c:pt idx="47">
                  <c:v>0.1603</c:v>
                </c:pt>
                <c:pt idx="48">
                  <c:v>0.1653</c:v>
                </c:pt>
                <c:pt idx="49">
                  <c:v>0.17030000000000001</c:v>
                </c:pt>
                <c:pt idx="50">
                  <c:v>0.17519999999999999</c:v>
                </c:pt>
                <c:pt idx="51">
                  <c:v>0.1802</c:v>
                </c:pt>
                <c:pt idx="52">
                  <c:v>0.18529999999999999</c:v>
                </c:pt>
                <c:pt idx="53">
                  <c:v>0.1903</c:v>
                </c:pt>
                <c:pt idx="54">
                  <c:v>0.1953</c:v>
                </c:pt>
                <c:pt idx="55">
                  <c:v>0.20030000000000001</c:v>
                </c:pt>
                <c:pt idx="56">
                  <c:v>0.20519999999999999</c:v>
                </c:pt>
                <c:pt idx="57">
                  <c:v>0.2102</c:v>
                </c:pt>
                <c:pt idx="58">
                  <c:v>0.21529999999999999</c:v>
                </c:pt>
                <c:pt idx="59">
                  <c:v>0.2203</c:v>
                </c:pt>
                <c:pt idx="60">
                  <c:v>0.2253</c:v>
                </c:pt>
                <c:pt idx="61">
                  <c:v>0.2303</c:v>
                </c:pt>
                <c:pt idx="62">
                  <c:v>0.23519999999999999</c:v>
                </c:pt>
                <c:pt idx="63">
                  <c:v>0.2402</c:v>
                </c:pt>
                <c:pt idx="64">
                  <c:v>0.24529999999999999</c:v>
                </c:pt>
                <c:pt idx="65">
                  <c:v>0.25019999999999998</c:v>
                </c:pt>
                <c:pt idx="66">
                  <c:v>0.25519999999999998</c:v>
                </c:pt>
                <c:pt idx="67">
                  <c:v>0.26019999999999999</c:v>
                </c:pt>
                <c:pt idx="68">
                  <c:v>0.26519999999999999</c:v>
                </c:pt>
                <c:pt idx="69">
                  <c:v>0.2702</c:v>
                </c:pt>
                <c:pt idx="70">
                  <c:v>0.2752</c:v>
                </c:pt>
                <c:pt idx="71">
                  <c:v>0.28029999999999999</c:v>
                </c:pt>
                <c:pt idx="72">
                  <c:v>0.2853</c:v>
                </c:pt>
                <c:pt idx="73">
                  <c:v>0.2903</c:v>
                </c:pt>
                <c:pt idx="74">
                  <c:v>0.29530000000000001</c:v>
                </c:pt>
                <c:pt idx="75">
                  <c:v>0.30030000000000001</c:v>
                </c:pt>
                <c:pt idx="76">
                  <c:v>0.30530000000000002</c:v>
                </c:pt>
                <c:pt idx="77">
                  <c:v>0.31030000000000002</c:v>
                </c:pt>
                <c:pt idx="78">
                  <c:v>0.31519999999999998</c:v>
                </c:pt>
                <c:pt idx="79">
                  <c:v>0.32019999999999998</c:v>
                </c:pt>
                <c:pt idx="80">
                  <c:v>0.32519999999999999</c:v>
                </c:pt>
                <c:pt idx="81">
                  <c:v>0.33019999999999999</c:v>
                </c:pt>
                <c:pt idx="82">
                  <c:v>0.3352</c:v>
                </c:pt>
                <c:pt idx="83">
                  <c:v>0.34029999999999999</c:v>
                </c:pt>
                <c:pt idx="84">
                  <c:v>0.3453</c:v>
                </c:pt>
                <c:pt idx="85">
                  <c:v>0.3503</c:v>
                </c:pt>
                <c:pt idx="86">
                  <c:v>0.3553</c:v>
                </c:pt>
                <c:pt idx="87">
                  <c:v>0.36030000000000001</c:v>
                </c:pt>
                <c:pt idx="88">
                  <c:v>0.36530000000000001</c:v>
                </c:pt>
                <c:pt idx="89">
                  <c:v>0.37030000000000002</c:v>
                </c:pt>
                <c:pt idx="90">
                  <c:v>0.37519999999999998</c:v>
                </c:pt>
                <c:pt idx="91">
                  <c:v>0.38019999999999998</c:v>
                </c:pt>
                <c:pt idx="92">
                  <c:v>0.38519999999999999</c:v>
                </c:pt>
                <c:pt idx="93">
                  <c:v>0.39019999999999999</c:v>
                </c:pt>
                <c:pt idx="94">
                  <c:v>0.3952</c:v>
                </c:pt>
                <c:pt idx="95">
                  <c:v>0.4002</c:v>
                </c:pt>
                <c:pt idx="96">
                  <c:v>0.40529999999999999</c:v>
                </c:pt>
                <c:pt idx="97">
                  <c:v>0.4103</c:v>
                </c:pt>
                <c:pt idx="98">
                  <c:v>0.4153</c:v>
                </c:pt>
                <c:pt idx="99">
                  <c:v>0.42030000000000001</c:v>
                </c:pt>
                <c:pt idx="100">
                  <c:v>0.42530000000000001</c:v>
                </c:pt>
                <c:pt idx="101">
                  <c:v>0.43030000000000002</c:v>
                </c:pt>
                <c:pt idx="102">
                  <c:v>0.43530000000000002</c:v>
                </c:pt>
                <c:pt idx="103">
                  <c:v>0.44019999999999998</c:v>
                </c:pt>
                <c:pt idx="104">
                  <c:v>0.44519999999999998</c:v>
                </c:pt>
                <c:pt idx="105">
                  <c:v>0.45019999999999999</c:v>
                </c:pt>
                <c:pt idx="106">
                  <c:v>0.45519999999999999</c:v>
                </c:pt>
                <c:pt idx="107">
                  <c:v>0.4602</c:v>
                </c:pt>
                <c:pt idx="108">
                  <c:v>0.46529999999999999</c:v>
                </c:pt>
                <c:pt idx="109">
                  <c:v>0.4703</c:v>
                </c:pt>
                <c:pt idx="110">
                  <c:v>0.4753</c:v>
                </c:pt>
                <c:pt idx="111">
                  <c:v>0.4803</c:v>
                </c:pt>
                <c:pt idx="112">
                  <c:v>0.48530000000000001</c:v>
                </c:pt>
                <c:pt idx="113">
                  <c:v>0.49030000000000001</c:v>
                </c:pt>
              </c:numCache>
            </c:numRef>
          </c:xVal>
          <c:yVal>
            <c:numRef>
              <c:f>Sheet1!$L$2:$L$115</c:f>
              <c:numCache>
                <c:formatCode>General</c:formatCode>
                <c:ptCount val="114"/>
                <c:pt idx="0">
                  <c:v>2.6220000000000002E-3</c:v>
                </c:pt>
                <c:pt idx="1">
                  <c:v>4.2170000000000003E-3</c:v>
                </c:pt>
                <c:pt idx="2">
                  <c:v>5.1679999999999999E-3</c:v>
                </c:pt>
                <c:pt idx="3">
                  <c:v>6.2179999999999996E-3</c:v>
                </c:pt>
                <c:pt idx="4">
                  <c:v>7.3680000000000004E-3</c:v>
                </c:pt>
                <c:pt idx="5">
                  <c:v>1.14E-2</c:v>
                </c:pt>
                <c:pt idx="6">
                  <c:v>1.457E-2</c:v>
                </c:pt>
                <c:pt idx="7">
                  <c:v>1.6289999999999999E-2</c:v>
                </c:pt>
                <c:pt idx="8">
                  <c:v>2.002E-2</c:v>
                </c:pt>
                <c:pt idx="9">
                  <c:v>2.41E-2</c:v>
                </c:pt>
                <c:pt idx="10">
                  <c:v>2.8539999999999999E-2</c:v>
                </c:pt>
                <c:pt idx="11">
                  <c:v>3.3320000000000002E-2</c:v>
                </c:pt>
                <c:pt idx="12">
                  <c:v>3.8429999999999999E-2</c:v>
                </c:pt>
                <c:pt idx="13">
                  <c:v>4.3880000000000002E-2</c:v>
                </c:pt>
                <c:pt idx="14">
                  <c:v>5.5739999999999998E-2</c:v>
                </c:pt>
                <c:pt idx="15">
                  <c:v>6.8820000000000006E-2</c:v>
                </c:pt>
                <c:pt idx="16">
                  <c:v>8.3080000000000001E-2</c:v>
                </c:pt>
                <c:pt idx="17">
                  <c:v>0.10249999999999999</c:v>
                </c:pt>
                <c:pt idx="18">
                  <c:v>0.12790000000000001</c:v>
                </c:pt>
                <c:pt idx="19">
                  <c:v>0.16039999999999999</c:v>
                </c:pt>
                <c:pt idx="20">
                  <c:v>0.19550000000000001</c:v>
                </c:pt>
                <c:pt idx="21">
                  <c:v>0.23319999999999999</c:v>
                </c:pt>
                <c:pt idx="22">
                  <c:v>0.26729999999999998</c:v>
                </c:pt>
                <c:pt idx="23">
                  <c:v>0.30890000000000001</c:v>
                </c:pt>
                <c:pt idx="24">
                  <c:v>0.37159999999999999</c:v>
                </c:pt>
                <c:pt idx="25">
                  <c:v>0.43740000000000001</c:v>
                </c:pt>
                <c:pt idx="26">
                  <c:v>0.50590000000000002</c:v>
                </c:pt>
                <c:pt idx="27">
                  <c:v>0.5766</c:v>
                </c:pt>
                <c:pt idx="28">
                  <c:v>0.64890000000000003</c:v>
                </c:pt>
                <c:pt idx="29">
                  <c:v>0.72260000000000002</c:v>
                </c:pt>
                <c:pt idx="30">
                  <c:v>0.79710000000000003</c:v>
                </c:pt>
                <c:pt idx="31">
                  <c:v>0.87219999999999998</c:v>
                </c:pt>
                <c:pt idx="32">
                  <c:v>0.94750000000000001</c:v>
                </c:pt>
                <c:pt idx="33">
                  <c:v>1.0229999999999999</c:v>
                </c:pt>
                <c:pt idx="34">
                  <c:v>1.0980000000000001</c:v>
                </c:pt>
                <c:pt idx="35">
                  <c:v>1.1719999999999999</c:v>
                </c:pt>
                <c:pt idx="36">
                  <c:v>1.246</c:v>
                </c:pt>
                <c:pt idx="37">
                  <c:v>1.3180000000000001</c:v>
                </c:pt>
                <c:pt idx="38">
                  <c:v>1.39</c:v>
                </c:pt>
                <c:pt idx="39">
                  <c:v>1.46</c:v>
                </c:pt>
                <c:pt idx="40">
                  <c:v>1.5289999999999999</c:v>
                </c:pt>
                <c:pt idx="41">
                  <c:v>1.5960000000000001</c:v>
                </c:pt>
                <c:pt idx="42">
                  <c:v>1.6619999999999999</c:v>
                </c:pt>
                <c:pt idx="43">
                  <c:v>1.726</c:v>
                </c:pt>
                <c:pt idx="44">
                  <c:v>1.788</c:v>
                </c:pt>
                <c:pt idx="45">
                  <c:v>1.8480000000000001</c:v>
                </c:pt>
                <c:pt idx="46">
                  <c:v>1.9059999999999999</c:v>
                </c:pt>
                <c:pt idx="47">
                  <c:v>1.962</c:v>
                </c:pt>
                <c:pt idx="48">
                  <c:v>2.016</c:v>
                </c:pt>
                <c:pt idx="49">
                  <c:v>2.0680000000000001</c:v>
                </c:pt>
                <c:pt idx="50">
                  <c:v>2.1179999999999999</c:v>
                </c:pt>
                <c:pt idx="51">
                  <c:v>2.1659999999999999</c:v>
                </c:pt>
                <c:pt idx="52">
                  <c:v>2.2120000000000002</c:v>
                </c:pt>
                <c:pt idx="53">
                  <c:v>2.2549999999999999</c:v>
                </c:pt>
                <c:pt idx="54">
                  <c:v>2.2970000000000002</c:v>
                </c:pt>
                <c:pt idx="55">
                  <c:v>2.3359999999999999</c:v>
                </c:pt>
                <c:pt idx="56">
                  <c:v>2.3740000000000001</c:v>
                </c:pt>
                <c:pt idx="57">
                  <c:v>2.4089999999999998</c:v>
                </c:pt>
                <c:pt idx="58">
                  <c:v>2.4420000000000002</c:v>
                </c:pt>
                <c:pt idx="59">
                  <c:v>2.4729999999999999</c:v>
                </c:pt>
                <c:pt idx="60">
                  <c:v>2.5030000000000001</c:v>
                </c:pt>
                <c:pt idx="61">
                  <c:v>2.5299999999999998</c:v>
                </c:pt>
                <c:pt idx="62">
                  <c:v>2.5550000000000002</c:v>
                </c:pt>
                <c:pt idx="63">
                  <c:v>2.5790000000000002</c:v>
                </c:pt>
                <c:pt idx="64">
                  <c:v>2.601</c:v>
                </c:pt>
                <c:pt idx="65">
                  <c:v>2.62</c:v>
                </c:pt>
                <c:pt idx="66">
                  <c:v>2.6379999999999999</c:v>
                </c:pt>
                <c:pt idx="67">
                  <c:v>2.6549999999999998</c:v>
                </c:pt>
                <c:pt idx="68">
                  <c:v>2.67</c:v>
                </c:pt>
                <c:pt idx="69">
                  <c:v>2.6829999999999998</c:v>
                </c:pt>
                <c:pt idx="70">
                  <c:v>2.694</c:v>
                </c:pt>
                <c:pt idx="71">
                  <c:v>2.7040000000000002</c:v>
                </c:pt>
                <c:pt idx="72">
                  <c:v>2.7120000000000002</c:v>
                </c:pt>
                <c:pt idx="73">
                  <c:v>2.7189999999999999</c:v>
                </c:pt>
                <c:pt idx="74">
                  <c:v>2.7250000000000001</c:v>
                </c:pt>
                <c:pt idx="75">
                  <c:v>2.7290000000000001</c:v>
                </c:pt>
                <c:pt idx="76">
                  <c:v>2.7309999999999999</c:v>
                </c:pt>
                <c:pt idx="77">
                  <c:v>2.7330000000000001</c:v>
                </c:pt>
                <c:pt idx="78">
                  <c:v>2.7330000000000001</c:v>
                </c:pt>
                <c:pt idx="79">
                  <c:v>2.7320000000000002</c:v>
                </c:pt>
                <c:pt idx="80">
                  <c:v>2.73</c:v>
                </c:pt>
                <c:pt idx="81">
                  <c:v>2.7269999999999999</c:v>
                </c:pt>
                <c:pt idx="82">
                  <c:v>2.7229999999999999</c:v>
                </c:pt>
                <c:pt idx="83">
                  <c:v>2.7170000000000001</c:v>
                </c:pt>
                <c:pt idx="84">
                  <c:v>2.7109999999999999</c:v>
                </c:pt>
                <c:pt idx="85">
                  <c:v>2.7040000000000002</c:v>
                </c:pt>
                <c:pt idx="86">
                  <c:v>2.6949999999999998</c:v>
                </c:pt>
                <c:pt idx="87">
                  <c:v>2.6859999999999999</c:v>
                </c:pt>
                <c:pt idx="88">
                  <c:v>2.677</c:v>
                </c:pt>
                <c:pt idx="89">
                  <c:v>2.6659999999999999</c:v>
                </c:pt>
                <c:pt idx="90">
                  <c:v>2.6549999999999998</c:v>
                </c:pt>
                <c:pt idx="91">
                  <c:v>2.6419999999999999</c:v>
                </c:pt>
                <c:pt idx="92">
                  <c:v>2.63</c:v>
                </c:pt>
                <c:pt idx="93">
                  <c:v>2.6160000000000001</c:v>
                </c:pt>
                <c:pt idx="94">
                  <c:v>2.6019999999999999</c:v>
                </c:pt>
                <c:pt idx="95">
                  <c:v>2.5880000000000001</c:v>
                </c:pt>
                <c:pt idx="96">
                  <c:v>2.573</c:v>
                </c:pt>
                <c:pt idx="97">
                  <c:v>2.5569999999999999</c:v>
                </c:pt>
                <c:pt idx="98">
                  <c:v>2.5409999999999999</c:v>
                </c:pt>
                <c:pt idx="99">
                  <c:v>2.524</c:v>
                </c:pt>
                <c:pt idx="100">
                  <c:v>2.508</c:v>
                </c:pt>
                <c:pt idx="101">
                  <c:v>2.4900000000000002</c:v>
                </c:pt>
                <c:pt idx="102">
                  <c:v>2.4729999999999999</c:v>
                </c:pt>
                <c:pt idx="103">
                  <c:v>2.4550000000000001</c:v>
                </c:pt>
                <c:pt idx="104">
                  <c:v>2.4369999999999998</c:v>
                </c:pt>
                <c:pt idx="105">
                  <c:v>2.419</c:v>
                </c:pt>
                <c:pt idx="106">
                  <c:v>2.4009999999999998</c:v>
                </c:pt>
                <c:pt idx="107">
                  <c:v>2.3839999999999999</c:v>
                </c:pt>
                <c:pt idx="108">
                  <c:v>2.3660000000000001</c:v>
                </c:pt>
                <c:pt idx="109">
                  <c:v>2.3490000000000002</c:v>
                </c:pt>
                <c:pt idx="110">
                  <c:v>2.3330000000000002</c:v>
                </c:pt>
                <c:pt idx="111">
                  <c:v>2.319</c:v>
                </c:pt>
                <c:pt idx="112">
                  <c:v>2.3079999999999998</c:v>
                </c:pt>
                <c:pt idx="113">
                  <c:v>2.3029999999999999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850152"/>
        <c:axId val="356854072"/>
      </c:scatterChart>
      <c:valAx>
        <c:axId val="356850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6854072"/>
        <c:crosses val="autoZero"/>
        <c:crossBetween val="midCat"/>
      </c:valAx>
      <c:valAx>
        <c:axId val="3568540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685015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Sheet1!$C$1</c:f>
              <c:strCache>
                <c:ptCount val="1"/>
              </c:strCache>
            </c:strRef>
          </c:tx>
          <c:spPr>
            <a:ln w="12700"/>
          </c:spPr>
          <c:marker>
            <c:symbol val="none"/>
          </c:marker>
          <c:xVal>
            <c:numRef>
              <c:f>Sheet1!$B$2:$B$36</c:f>
              <c:numCache>
                <c:formatCode>General</c:formatCode>
                <c:ptCount val="35"/>
                <c:pt idx="0">
                  <c:v>1.2500000000000001E-2</c:v>
                </c:pt>
                <c:pt idx="1">
                  <c:v>0.26250000000000001</c:v>
                </c:pt>
                <c:pt idx="2">
                  <c:v>0.38750000000000001</c:v>
                </c:pt>
                <c:pt idx="3">
                  <c:v>0.51249999999999996</c:v>
                </c:pt>
                <c:pt idx="4">
                  <c:v>0.63749999999999996</c:v>
                </c:pt>
                <c:pt idx="5">
                  <c:v>0.76249999999999996</c:v>
                </c:pt>
                <c:pt idx="6">
                  <c:v>0.88749999999999996</c:v>
                </c:pt>
                <c:pt idx="7">
                  <c:v>1.0129999999999999</c:v>
                </c:pt>
                <c:pt idx="8">
                  <c:v>1.1379999999999999</c:v>
                </c:pt>
                <c:pt idx="9">
                  <c:v>1.2629999999999999</c:v>
                </c:pt>
                <c:pt idx="10">
                  <c:v>1.3879999999999999</c:v>
                </c:pt>
                <c:pt idx="11">
                  <c:v>1.5129999999999999</c:v>
                </c:pt>
                <c:pt idx="12">
                  <c:v>1.6379999999999999</c:v>
                </c:pt>
                <c:pt idx="13">
                  <c:v>1.7629999999999999</c:v>
                </c:pt>
                <c:pt idx="14">
                  <c:v>1.8879999999999999</c:v>
                </c:pt>
                <c:pt idx="15">
                  <c:v>2.0129999999999999</c:v>
                </c:pt>
                <c:pt idx="16">
                  <c:v>2.1379999999999999</c:v>
                </c:pt>
                <c:pt idx="17">
                  <c:v>2.2629999999999999</c:v>
                </c:pt>
                <c:pt idx="18">
                  <c:v>2.3879999999999999</c:v>
                </c:pt>
                <c:pt idx="19">
                  <c:v>2.5129999999999999</c:v>
                </c:pt>
                <c:pt idx="20">
                  <c:v>2.6379999999999999</c:v>
                </c:pt>
                <c:pt idx="21">
                  <c:v>2.7629999999999999</c:v>
                </c:pt>
                <c:pt idx="22">
                  <c:v>2.8879999999999999</c:v>
                </c:pt>
                <c:pt idx="23">
                  <c:v>3.0129999999999999</c:v>
                </c:pt>
                <c:pt idx="24">
                  <c:v>3.1379999999999999</c:v>
                </c:pt>
                <c:pt idx="25">
                  <c:v>3.2629999999999999</c:v>
                </c:pt>
                <c:pt idx="26">
                  <c:v>3.5129999999999999</c:v>
                </c:pt>
                <c:pt idx="27">
                  <c:v>3.7629999999999999</c:v>
                </c:pt>
                <c:pt idx="28">
                  <c:v>4.0129999999999999</c:v>
                </c:pt>
                <c:pt idx="29">
                  <c:v>4.2629999999999999</c:v>
                </c:pt>
                <c:pt idx="30">
                  <c:v>4.7629999999999999</c:v>
                </c:pt>
                <c:pt idx="31">
                  <c:v>5.2629999999999999</c:v>
                </c:pt>
                <c:pt idx="32">
                  <c:v>5.7629999999999999</c:v>
                </c:pt>
                <c:pt idx="33">
                  <c:v>6.5129999999999999</c:v>
                </c:pt>
                <c:pt idx="34">
                  <c:v>7.5129999999999999</c:v>
                </c:pt>
              </c:numCache>
            </c:numRef>
          </c:xVal>
          <c:yVal>
            <c:numRef>
              <c:f>Sheet1!$C$2:$C$36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3.3619999999999999E-4</c:v>
                </c:pt>
                <c:pt idx="3">
                  <c:v>2.7569999999999999E-3</c:v>
                </c:pt>
                <c:pt idx="4">
                  <c:v>1.8610000000000002E-2</c:v>
                </c:pt>
                <c:pt idx="5">
                  <c:v>5.9420000000000001E-2</c:v>
                </c:pt>
                <c:pt idx="6">
                  <c:v>0.122</c:v>
                </c:pt>
                <c:pt idx="7">
                  <c:v>0.21210000000000001</c:v>
                </c:pt>
                <c:pt idx="8">
                  <c:v>0.31569999999999998</c:v>
                </c:pt>
                <c:pt idx="9">
                  <c:v>0.41270000000000001</c:v>
                </c:pt>
                <c:pt idx="10">
                  <c:v>0.50439999999999996</c:v>
                </c:pt>
                <c:pt idx="11">
                  <c:v>0.57840000000000003</c:v>
                </c:pt>
                <c:pt idx="12">
                  <c:v>0.62219999999999998</c:v>
                </c:pt>
                <c:pt idx="13">
                  <c:v>0.6351</c:v>
                </c:pt>
                <c:pt idx="14">
                  <c:v>0.62060000000000004</c:v>
                </c:pt>
                <c:pt idx="15">
                  <c:v>0.58450000000000002</c:v>
                </c:pt>
                <c:pt idx="16">
                  <c:v>0.53469999999999995</c:v>
                </c:pt>
                <c:pt idx="17">
                  <c:v>0.4768</c:v>
                </c:pt>
                <c:pt idx="18">
                  <c:v>0.41670000000000001</c:v>
                </c:pt>
                <c:pt idx="19">
                  <c:v>0.35720000000000002</c:v>
                </c:pt>
                <c:pt idx="20">
                  <c:v>0.2999</c:v>
                </c:pt>
                <c:pt idx="21">
                  <c:v>0.24779999999999999</c:v>
                </c:pt>
                <c:pt idx="22">
                  <c:v>0.20269999999999999</c:v>
                </c:pt>
                <c:pt idx="23">
                  <c:v>0.16439999999999999</c:v>
                </c:pt>
                <c:pt idx="24">
                  <c:v>0.13200000000000001</c:v>
                </c:pt>
                <c:pt idx="25">
                  <c:v>0.1047</c:v>
                </c:pt>
                <c:pt idx="26">
                  <c:v>6.3670000000000004E-2</c:v>
                </c:pt>
                <c:pt idx="27">
                  <c:v>3.8089999999999999E-2</c:v>
                </c:pt>
                <c:pt idx="28">
                  <c:v>2.2689999999999998E-2</c:v>
                </c:pt>
                <c:pt idx="29">
                  <c:v>1.3270000000000001E-2</c:v>
                </c:pt>
                <c:pt idx="30">
                  <c:v>4.5469999999999998E-3</c:v>
                </c:pt>
                <c:pt idx="31">
                  <c:v>1.5709999999999999E-3</c:v>
                </c:pt>
                <c:pt idx="32">
                  <c:v>5.4600000000000004E-4</c:v>
                </c:pt>
                <c:pt idx="33">
                  <c:v>1.883E-4</c:v>
                </c:pt>
                <c:pt idx="34">
                  <c:v>1.5320000000000001E-4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848584"/>
        <c:axId val="356849368"/>
      </c:scatterChart>
      <c:valAx>
        <c:axId val="356848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6849368"/>
        <c:crosses val="autoZero"/>
        <c:crossBetween val="midCat"/>
      </c:valAx>
      <c:valAx>
        <c:axId val="356849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684858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196850393700793E-2"/>
          <c:y val="3.2882035578885971E-2"/>
          <c:w val="0.86227537182852143"/>
          <c:h val="0.8326195683872849"/>
        </c:manualLayout>
      </c:layout>
      <c:scatterChart>
        <c:scatterStyle val="smoothMarker"/>
        <c:varyColors val="0"/>
        <c:ser>
          <c:idx val="0"/>
          <c:order val="0"/>
          <c:spPr>
            <a:ln w="12700"/>
          </c:spPr>
          <c:marker>
            <c:symbol val="none"/>
          </c:marker>
          <c:xVal>
            <c:strRef>
              <c:f>Sheet1!$F:$F</c:f>
              <c:strCache>
                <c:ptCount val="53"/>
                <c:pt idx="0">
                  <c:v>q2</c:v>
                </c:pt>
                <c:pt idx="1">
                  <c:v>0.0125</c:v>
                </c:pt>
                <c:pt idx="2">
                  <c:v>0.2625</c:v>
                </c:pt>
                <c:pt idx="3">
                  <c:v>0.3875</c:v>
                </c:pt>
                <c:pt idx="4">
                  <c:v>0.5125</c:v>
                </c:pt>
                <c:pt idx="5">
                  <c:v>0.6375</c:v>
                </c:pt>
                <c:pt idx="6">
                  <c:v>0.7625</c:v>
                </c:pt>
                <c:pt idx="7">
                  <c:v>0.8875</c:v>
                </c:pt>
                <c:pt idx="8">
                  <c:v>1.013</c:v>
                </c:pt>
                <c:pt idx="9">
                  <c:v>1.138</c:v>
                </c:pt>
                <c:pt idx="10">
                  <c:v>1.263</c:v>
                </c:pt>
                <c:pt idx="11">
                  <c:v>1.388</c:v>
                </c:pt>
                <c:pt idx="12">
                  <c:v>1.513</c:v>
                </c:pt>
                <c:pt idx="13">
                  <c:v>1.638</c:v>
                </c:pt>
                <c:pt idx="14">
                  <c:v>1.763</c:v>
                </c:pt>
                <c:pt idx="15">
                  <c:v>1.888</c:v>
                </c:pt>
                <c:pt idx="16">
                  <c:v>2.013</c:v>
                </c:pt>
                <c:pt idx="17">
                  <c:v>2.138</c:v>
                </c:pt>
                <c:pt idx="18">
                  <c:v>2.263</c:v>
                </c:pt>
                <c:pt idx="19">
                  <c:v>2.388</c:v>
                </c:pt>
                <c:pt idx="20">
                  <c:v>2.513</c:v>
                </c:pt>
                <c:pt idx="21">
                  <c:v>2.638</c:v>
                </c:pt>
                <c:pt idx="22">
                  <c:v>2.763</c:v>
                </c:pt>
                <c:pt idx="23">
                  <c:v>2.888</c:v>
                </c:pt>
                <c:pt idx="24">
                  <c:v>3.013</c:v>
                </c:pt>
                <c:pt idx="25">
                  <c:v>3.138</c:v>
                </c:pt>
                <c:pt idx="26">
                  <c:v>3.263</c:v>
                </c:pt>
                <c:pt idx="27">
                  <c:v>3.513</c:v>
                </c:pt>
                <c:pt idx="28">
                  <c:v>3.763</c:v>
                </c:pt>
                <c:pt idx="29">
                  <c:v>4.013</c:v>
                </c:pt>
                <c:pt idx="30">
                  <c:v>4.263</c:v>
                </c:pt>
                <c:pt idx="31">
                  <c:v>4.763</c:v>
                </c:pt>
                <c:pt idx="32">
                  <c:v>5.263</c:v>
                </c:pt>
                <c:pt idx="33">
                  <c:v>5.763</c:v>
                </c:pt>
                <c:pt idx="34">
                  <c:v>6.513</c:v>
                </c:pt>
                <c:pt idx="35">
                  <c:v>7.513</c:v>
                </c:pt>
                <c:pt idx="36">
                  <c:v>8.512</c:v>
                </c:pt>
                <c:pt idx="37">
                  <c:v>9.512</c:v>
                </c:pt>
                <c:pt idx="38">
                  <c:v>10.51</c:v>
                </c:pt>
                <c:pt idx="39">
                  <c:v>11.51</c:v>
                </c:pt>
                <c:pt idx="40">
                  <c:v>12.51</c:v>
                </c:pt>
                <c:pt idx="41">
                  <c:v>13.51</c:v>
                </c:pt>
                <c:pt idx="42">
                  <c:v>14.51</c:v>
                </c:pt>
                <c:pt idx="43">
                  <c:v>15.51</c:v>
                </c:pt>
                <c:pt idx="44">
                  <c:v>16.51</c:v>
                </c:pt>
                <c:pt idx="45">
                  <c:v>17.51</c:v>
                </c:pt>
                <c:pt idx="46">
                  <c:v>18.51</c:v>
                </c:pt>
                <c:pt idx="47">
                  <c:v>19.51</c:v>
                </c:pt>
                <c:pt idx="48">
                  <c:v>20.51</c:v>
                </c:pt>
                <c:pt idx="49">
                  <c:v>21.51</c:v>
                </c:pt>
                <c:pt idx="50">
                  <c:v>22.51</c:v>
                </c:pt>
                <c:pt idx="51">
                  <c:v>23.51</c:v>
                </c:pt>
                <c:pt idx="52">
                  <c:v>24.51</c:v>
                </c:pt>
              </c:strCache>
            </c:strRef>
          </c:xVal>
          <c:yVal>
            <c:numRef>
              <c:f>Sheet1!$G:$G</c:f>
              <c:numCache>
                <c:formatCode>General</c:formatCode>
                <c:ptCount val="1048576"/>
                <c:pt idx="1">
                  <c:v>5.4379999999999998E-2</c:v>
                </c:pt>
                <c:pt idx="2">
                  <c:v>5.6340000000000001E-2</c:v>
                </c:pt>
                <c:pt idx="3">
                  <c:v>5.6460000000000003E-2</c:v>
                </c:pt>
                <c:pt idx="4">
                  <c:v>5.6649999999999999E-2</c:v>
                </c:pt>
                <c:pt idx="5">
                  <c:v>5.6800000000000003E-2</c:v>
                </c:pt>
                <c:pt idx="6">
                  <c:v>5.6869999999999997E-2</c:v>
                </c:pt>
                <c:pt idx="7">
                  <c:v>5.6849999999999998E-2</c:v>
                </c:pt>
                <c:pt idx="8">
                  <c:v>5.6739999999999999E-2</c:v>
                </c:pt>
                <c:pt idx="9">
                  <c:v>5.6550000000000003E-2</c:v>
                </c:pt>
                <c:pt idx="10">
                  <c:v>5.629E-2</c:v>
                </c:pt>
                <c:pt idx="11">
                  <c:v>5.5980000000000002E-2</c:v>
                </c:pt>
                <c:pt idx="12">
                  <c:v>5.5620000000000003E-2</c:v>
                </c:pt>
                <c:pt idx="13">
                  <c:v>5.5620000000000003E-2</c:v>
                </c:pt>
                <c:pt idx="14">
                  <c:v>5.4800000000000001E-2</c:v>
                </c:pt>
                <c:pt idx="15">
                  <c:v>5.4359999999999999E-2</c:v>
                </c:pt>
                <c:pt idx="16">
                  <c:v>5.3900000000000003E-2</c:v>
                </c:pt>
                <c:pt idx="17">
                  <c:v>5.3429999999999998E-2</c:v>
                </c:pt>
                <c:pt idx="18">
                  <c:v>5.296E-2</c:v>
                </c:pt>
                <c:pt idx="19">
                  <c:v>5.296E-2</c:v>
                </c:pt>
                <c:pt idx="20">
                  <c:v>5.2019999999999997E-2</c:v>
                </c:pt>
                <c:pt idx="21">
                  <c:v>5.1549999999999999E-2</c:v>
                </c:pt>
                <c:pt idx="22">
                  <c:v>5.11E-2</c:v>
                </c:pt>
                <c:pt idx="23">
                  <c:v>5.0650000000000001E-2</c:v>
                </c:pt>
                <c:pt idx="24">
                  <c:v>5.0209999999999998E-2</c:v>
                </c:pt>
                <c:pt idx="25">
                  <c:v>4.9779999999999998E-2</c:v>
                </c:pt>
                <c:pt idx="26">
                  <c:v>4.9360000000000001E-2</c:v>
                </c:pt>
                <c:pt idx="27">
                  <c:v>4.8559999999999999E-2</c:v>
                </c:pt>
                <c:pt idx="28">
                  <c:v>4.7809999999999998E-2</c:v>
                </c:pt>
                <c:pt idx="29">
                  <c:v>4.7100000000000003E-2</c:v>
                </c:pt>
                <c:pt idx="30">
                  <c:v>4.6440000000000002E-2</c:v>
                </c:pt>
                <c:pt idx="31">
                  <c:v>4.5229999999999999E-2</c:v>
                </c:pt>
                <c:pt idx="32">
                  <c:v>4.4170000000000001E-2</c:v>
                </c:pt>
                <c:pt idx="33">
                  <c:v>4.3229999999999998E-2</c:v>
                </c:pt>
                <c:pt idx="34">
                  <c:v>4.2029999999999998E-2</c:v>
                </c:pt>
                <c:pt idx="35">
                  <c:v>4.0719999999999999E-2</c:v>
                </c:pt>
                <c:pt idx="36">
                  <c:v>3.968E-2</c:v>
                </c:pt>
                <c:pt idx="37">
                  <c:v>3.884E-2</c:v>
                </c:pt>
                <c:pt idx="38">
                  <c:v>3.8150000000000003E-2</c:v>
                </c:pt>
                <c:pt idx="39">
                  <c:v>3.7569999999999999E-2</c:v>
                </c:pt>
                <c:pt idx="40">
                  <c:v>3.7080000000000002E-2</c:v>
                </c:pt>
                <c:pt idx="41">
                  <c:v>3.6659999999999998E-2</c:v>
                </c:pt>
                <c:pt idx="42">
                  <c:v>3.6299999999999999E-2</c:v>
                </c:pt>
                <c:pt idx="43">
                  <c:v>3.5990000000000001E-2</c:v>
                </c:pt>
                <c:pt idx="44">
                  <c:v>3.5709999999999999E-2</c:v>
                </c:pt>
                <c:pt idx="45">
                  <c:v>3.5470000000000002E-2</c:v>
                </c:pt>
                <c:pt idx="46">
                  <c:v>3.5249999999999997E-2</c:v>
                </c:pt>
                <c:pt idx="47">
                  <c:v>3.5049999999999998E-2</c:v>
                </c:pt>
                <c:pt idx="48">
                  <c:v>3.4869999999999998E-2</c:v>
                </c:pt>
                <c:pt idx="49">
                  <c:v>3.4709999999999998E-2</c:v>
                </c:pt>
                <c:pt idx="50">
                  <c:v>3.4569999999999997E-2</c:v>
                </c:pt>
                <c:pt idx="51">
                  <c:v>3.4439999999999998E-2</c:v>
                </c:pt>
                <c:pt idx="52">
                  <c:v>3.4320000000000003E-2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852896"/>
        <c:axId val="356853680"/>
      </c:scatterChart>
      <c:valAx>
        <c:axId val="356852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6853680"/>
        <c:crosses val="autoZero"/>
        <c:crossBetween val="midCat"/>
      </c:valAx>
      <c:valAx>
        <c:axId val="3568536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685289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021128608923885"/>
          <c:y val="5.6030183727034118E-2"/>
          <c:w val="0.75570538057742787"/>
          <c:h val="0.90645815106445027"/>
        </c:manualLayout>
      </c:layout>
      <c:scatterChart>
        <c:scatterStyle val="smoothMarker"/>
        <c:varyColors val="0"/>
        <c:ser>
          <c:idx val="0"/>
          <c:order val="0"/>
          <c:spPr>
            <a:ln w="12700"/>
          </c:spPr>
          <c:marker>
            <c:symbol val="none"/>
          </c:marker>
          <c:xVal>
            <c:strRef>
              <c:f>Sheet1!$A:$A</c:f>
              <c:strCache>
                <c:ptCount val="56"/>
                <c:pt idx="0">
                  <c:v>t</c:v>
                </c:pt>
                <c:pt idx="1">
                  <c:v>0.005</c:v>
                </c:pt>
                <c:pt idx="2">
                  <c:v>0.225</c:v>
                </c:pt>
                <c:pt idx="3">
                  <c:v>0.305</c:v>
                </c:pt>
                <c:pt idx="4">
                  <c:v>0.405</c:v>
                </c:pt>
                <c:pt idx="5">
                  <c:v>0.505</c:v>
                </c:pt>
                <c:pt idx="6">
                  <c:v>0.605</c:v>
                </c:pt>
                <c:pt idx="7">
                  <c:v>0.705</c:v>
                </c:pt>
                <c:pt idx="8">
                  <c:v>0.805</c:v>
                </c:pt>
                <c:pt idx="9">
                  <c:v>0.905</c:v>
                </c:pt>
                <c:pt idx="10">
                  <c:v>1.005</c:v>
                </c:pt>
                <c:pt idx="11">
                  <c:v>1.205</c:v>
                </c:pt>
                <c:pt idx="12">
                  <c:v>1.405</c:v>
                </c:pt>
                <c:pt idx="13">
                  <c:v>1.605</c:v>
                </c:pt>
                <c:pt idx="14">
                  <c:v>1.805</c:v>
                </c:pt>
                <c:pt idx="15">
                  <c:v>2.005</c:v>
                </c:pt>
                <c:pt idx="16">
                  <c:v>2.205</c:v>
                </c:pt>
                <c:pt idx="17">
                  <c:v>2.405</c:v>
                </c:pt>
                <c:pt idx="18">
                  <c:v>2.605</c:v>
                </c:pt>
                <c:pt idx="19">
                  <c:v>2.805</c:v>
                </c:pt>
                <c:pt idx="20">
                  <c:v>3.005</c:v>
                </c:pt>
                <c:pt idx="21">
                  <c:v>3.205</c:v>
                </c:pt>
                <c:pt idx="22">
                  <c:v>3.405</c:v>
                </c:pt>
                <c:pt idx="23">
                  <c:v>3.605</c:v>
                </c:pt>
                <c:pt idx="24">
                  <c:v>3.805</c:v>
                </c:pt>
                <c:pt idx="25">
                  <c:v>4.005</c:v>
                </c:pt>
                <c:pt idx="26">
                  <c:v>4.205</c:v>
                </c:pt>
                <c:pt idx="27">
                  <c:v>4.405</c:v>
                </c:pt>
                <c:pt idx="28">
                  <c:v>4.605</c:v>
                </c:pt>
                <c:pt idx="29">
                  <c:v>4.805</c:v>
                </c:pt>
                <c:pt idx="30">
                  <c:v>5.005</c:v>
                </c:pt>
                <c:pt idx="31">
                  <c:v>5.205</c:v>
                </c:pt>
                <c:pt idx="32">
                  <c:v>5.405</c:v>
                </c:pt>
                <c:pt idx="33">
                  <c:v>5.605</c:v>
                </c:pt>
                <c:pt idx="34">
                  <c:v>5.805</c:v>
                </c:pt>
                <c:pt idx="35">
                  <c:v>6.005</c:v>
                </c:pt>
                <c:pt idx="36">
                  <c:v>6.205</c:v>
                </c:pt>
                <c:pt idx="37">
                  <c:v>6.405</c:v>
                </c:pt>
                <c:pt idx="38">
                  <c:v>6.605</c:v>
                </c:pt>
                <c:pt idx="39">
                  <c:v>6.805</c:v>
                </c:pt>
                <c:pt idx="40">
                  <c:v>7.005</c:v>
                </c:pt>
                <c:pt idx="41">
                  <c:v>7.205</c:v>
                </c:pt>
                <c:pt idx="42">
                  <c:v>7.405</c:v>
                </c:pt>
                <c:pt idx="43">
                  <c:v>7.605</c:v>
                </c:pt>
                <c:pt idx="44">
                  <c:v>7.805</c:v>
                </c:pt>
                <c:pt idx="45">
                  <c:v>8.005</c:v>
                </c:pt>
                <c:pt idx="46">
                  <c:v>8.205</c:v>
                </c:pt>
                <c:pt idx="47">
                  <c:v>8.405</c:v>
                </c:pt>
                <c:pt idx="48">
                  <c:v>8.605</c:v>
                </c:pt>
                <c:pt idx="49">
                  <c:v>8.805</c:v>
                </c:pt>
                <c:pt idx="50">
                  <c:v>9.005</c:v>
                </c:pt>
                <c:pt idx="51">
                  <c:v>9.205</c:v>
                </c:pt>
                <c:pt idx="52">
                  <c:v>9.405</c:v>
                </c:pt>
                <c:pt idx="53">
                  <c:v>9.605</c:v>
                </c:pt>
                <c:pt idx="54">
                  <c:v>9.805</c:v>
                </c:pt>
                <c:pt idx="55">
                  <c:v>9.995</c:v>
                </c:pt>
              </c:strCache>
            </c:strRef>
          </c:xVal>
          <c:yVal>
            <c:numRef>
              <c:f>Sheet1!$O:$O</c:f>
              <c:numCache>
                <c:formatCode>General</c:formatCode>
                <c:ptCount val="1048576"/>
                <c:pt idx="1">
                  <c:v>0</c:v>
                </c:pt>
                <c:pt idx="2">
                  <c:v>0</c:v>
                </c:pt>
                <c:pt idx="3">
                  <c:v>1E-3</c:v>
                </c:pt>
                <c:pt idx="4">
                  <c:v>1.8E-3</c:v>
                </c:pt>
                <c:pt idx="5">
                  <c:v>4.1000000000000003E-3</c:v>
                </c:pt>
                <c:pt idx="6">
                  <c:v>7.1000000000000004E-3</c:v>
                </c:pt>
                <c:pt idx="7">
                  <c:v>1.3599999999999999E-2</c:v>
                </c:pt>
                <c:pt idx="8">
                  <c:v>1.9099999999999999E-2</c:v>
                </c:pt>
                <c:pt idx="9">
                  <c:v>2.52E-2</c:v>
                </c:pt>
                <c:pt idx="10">
                  <c:v>3.1600000000000003E-2</c:v>
                </c:pt>
                <c:pt idx="11">
                  <c:v>4.82E-2</c:v>
                </c:pt>
                <c:pt idx="12">
                  <c:v>6.5699999999999995E-2</c:v>
                </c:pt>
                <c:pt idx="13">
                  <c:v>8.4099999999999994E-2</c:v>
                </c:pt>
                <c:pt idx="14">
                  <c:v>8.8599999999999998E-2</c:v>
                </c:pt>
                <c:pt idx="15">
                  <c:v>9.7199999999999995E-2</c:v>
                </c:pt>
                <c:pt idx="16">
                  <c:v>0.1021</c:v>
                </c:pt>
                <c:pt idx="17">
                  <c:v>0.1056</c:v>
                </c:pt>
                <c:pt idx="18">
                  <c:v>0.1163</c:v>
                </c:pt>
                <c:pt idx="19">
                  <c:v>0.1116</c:v>
                </c:pt>
                <c:pt idx="20">
                  <c:v>0.1103</c:v>
                </c:pt>
                <c:pt idx="21">
                  <c:v>0.1192</c:v>
                </c:pt>
                <c:pt idx="22">
                  <c:v>0.11650000000000001</c:v>
                </c:pt>
                <c:pt idx="23">
                  <c:v>0.1216</c:v>
                </c:pt>
                <c:pt idx="24">
                  <c:v>0.11799999999999999</c:v>
                </c:pt>
                <c:pt idx="25">
                  <c:v>0.1176</c:v>
                </c:pt>
                <c:pt idx="26">
                  <c:v>0.1162</c:v>
                </c:pt>
                <c:pt idx="27">
                  <c:v>0.1153</c:v>
                </c:pt>
                <c:pt idx="28">
                  <c:v>0.11210000000000001</c:v>
                </c:pt>
                <c:pt idx="29">
                  <c:v>0.1198</c:v>
                </c:pt>
                <c:pt idx="30">
                  <c:v>0.1232</c:v>
                </c:pt>
                <c:pt idx="31">
                  <c:v>0.1181</c:v>
                </c:pt>
                <c:pt idx="32">
                  <c:v>0.11310000000000001</c:v>
                </c:pt>
                <c:pt idx="33">
                  <c:v>0.1158</c:v>
                </c:pt>
                <c:pt idx="34">
                  <c:v>0.11609999999999999</c:v>
                </c:pt>
                <c:pt idx="35">
                  <c:v>0.1212</c:v>
                </c:pt>
                <c:pt idx="36">
                  <c:v>0.11899999999999999</c:v>
                </c:pt>
                <c:pt idx="37">
                  <c:v>0.12189999999999999</c:v>
                </c:pt>
                <c:pt idx="38">
                  <c:v>0.1167</c:v>
                </c:pt>
                <c:pt idx="39">
                  <c:v>0.1169</c:v>
                </c:pt>
                <c:pt idx="40">
                  <c:v>0.12089999999999999</c:v>
                </c:pt>
                <c:pt idx="41">
                  <c:v>0.11749999999999999</c:v>
                </c:pt>
                <c:pt idx="42">
                  <c:v>0.1149</c:v>
                </c:pt>
                <c:pt idx="43">
                  <c:v>0.1249</c:v>
                </c:pt>
                <c:pt idx="44">
                  <c:v>0.1211</c:v>
                </c:pt>
                <c:pt idx="45">
                  <c:v>0.1177</c:v>
                </c:pt>
                <c:pt idx="46">
                  <c:v>0.1163</c:v>
                </c:pt>
                <c:pt idx="47">
                  <c:v>0.1162</c:v>
                </c:pt>
                <c:pt idx="48">
                  <c:v>0.1149</c:v>
                </c:pt>
                <c:pt idx="49">
                  <c:v>0.11749999999999999</c:v>
                </c:pt>
                <c:pt idx="50">
                  <c:v>0.1074</c:v>
                </c:pt>
                <c:pt idx="51">
                  <c:v>0.1178</c:v>
                </c:pt>
                <c:pt idx="52">
                  <c:v>0.12239999999999999</c:v>
                </c:pt>
                <c:pt idx="53">
                  <c:v>0.1255</c:v>
                </c:pt>
                <c:pt idx="54">
                  <c:v>0.1172</c:v>
                </c:pt>
                <c:pt idx="55">
                  <c:v>0.1181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6849760"/>
        <c:axId val="356855640"/>
      </c:scatterChart>
      <c:valAx>
        <c:axId val="356849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6855640"/>
        <c:crosses val="autoZero"/>
        <c:crossBetween val="midCat"/>
      </c:valAx>
      <c:valAx>
        <c:axId val="3568556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684976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E6612-9D58-4CE5-BA06-809063559D1B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D0F09-290A-44F6-B301-B98DF3678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033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E6612-9D58-4CE5-BA06-809063559D1B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D0F09-290A-44F6-B301-B98DF3678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942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E6612-9D58-4CE5-BA06-809063559D1B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D0F09-290A-44F6-B301-B98DF3678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356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E6612-9D58-4CE5-BA06-809063559D1B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D0F09-290A-44F6-B301-B98DF3678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366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E6612-9D58-4CE5-BA06-809063559D1B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D0F09-290A-44F6-B301-B98DF3678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446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E6612-9D58-4CE5-BA06-809063559D1B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D0F09-290A-44F6-B301-B98DF3678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618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E6612-9D58-4CE5-BA06-809063559D1B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D0F09-290A-44F6-B301-B98DF3678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8311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E6612-9D58-4CE5-BA06-809063559D1B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D0F09-290A-44F6-B301-B98DF3678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848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E6612-9D58-4CE5-BA06-809063559D1B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D0F09-290A-44F6-B301-B98DF3678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0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E6612-9D58-4CE5-BA06-809063559D1B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D0F09-290A-44F6-B301-B98DF3678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565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E6612-9D58-4CE5-BA06-809063559D1B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D0F09-290A-44F6-B301-B98DF3678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322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E6612-9D58-4CE5-BA06-809063559D1B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1D0F09-290A-44F6-B301-B98DF3678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666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5123173"/>
              </p:ext>
            </p:extLst>
          </p:nvPr>
        </p:nvGraphicFramePr>
        <p:xfrm>
          <a:off x="3471292" y="2627784"/>
          <a:ext cx="2664296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8786678"/>
              </p:ext>
            </p:extLst>
          </p:nvPr>
        </p:nvGraphicFramePr>
        <p:xfrm>
          <a:off x="836712" y="539552"/>
          <a:ext cx="2448272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1463192"/>
              </p:ext>
            </p:extLst>
          </p:nvPr>
        </p:nvGraphicFramePr>
        <p:xfrm>
          <a:off x="3399284" y="539552"/>
          <a:ext cx="2448272" cy="1803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6100782"/>
              </p:ext>
            </p:extLst>
          </p:nvPr>
        </p:nvGraphicFramePr>
        <p:xfrm>
          <a:off x="836712" y="2123728"/>
          <a:ext cx="2448272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4865838"/>
              </p:ext>
            </p:extLst>
          </p:nvPr>
        </p:nvGraphicFramePr>
        <p:xfrm>
          <a:off x="908720" y="4644008"/>
          <a:ext cx="2304256" cy="1656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591045"/>
              </p:ext>
            </p:extLst>
          </p:nvPr>
        </p:nvGraphicFramePr>
        <p:xfrm>
          <a:off x="3399284" y="4572000"/>
          <a:ext cx="2646040" cy="1731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63959" y="53026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70705" y="248376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160215" y="48902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184259" y="248376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652335" y="457200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3198315" y="4512707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601959" y="6555164"/>
            <a:ext cx="17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Additional file 2.</a:t>
            </a:r>
            <a:endParaRPr lang="en-GB" dirty="0"/>
          </a:p>
        </p:txBody>
      </p:sp>
      <p:sp>
        <p:nvSpPr>
          <p:cNvPr id="17" name="TextBox 16"/>
          <p:cNvSpPr txBox="1"/>
          <p:nvPr/>
        </p:nvSpPr>
        <p:spPr>
          <a:xfrm>
            <a:off x="828272" y="6924496"/>
            <a:ext cx="5841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Marginal posterior density distributions of parameters from iMa2 analyses. </a:t>
            </a:r>
          </a:p>
          <a:p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Representative results from runs summarised in Table 2.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Gene flow gray to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fox squirrel. B.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Gene flow fox to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gray squirrel. c.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Fox squirrel </a:t>
            </a:r>
            <a:r>
              <a:rPr lang="en-GB" sz="1200" dirty="0" smtClean="0"/>
              <a:t>θ.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Gray 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squirrel </a:t>
            </a:r>
            <a:r>
              <a:rPr lang="en-GB" sz="1200" dirty="0"/>
              <a:t>θ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Ancestral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population </a:t>
            </a:r>
            <a:r>
              <a:rPr lang="en-GB" sz="1200" dirty="0" smtClean="0"/>
              <a:t>θ.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F. 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Population split time, t.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599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73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University of Cambridge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Mundy</dc:creator>
  <cp:lastModifiedBy>Helen McRobie</cp:lastModifiedBy>
  <cp:revision>10</cp:revision>
  <dcterms:created xsi:type="dcterms:W3CDTF">2019-06-06T14:24:43Z</dcterms:created>
  <dcterms:modified xsi:type="dcterms:W3CDTF">2019-06-07T12:15:51Z</dcterms:modified>
</cp:coreProperties>
</file>