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99" y="17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1651-8BF3-4A54-A5A4-18299F935AA5}" type="datetimeFigureOut">
              <a:rPr lang="en-US" smtClean="0"/>
              <a:t>8/1/2019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ACD18-E45F-48E0-9CB8-0134733C3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816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1651-8BF3-4A54-A5A4-18299F935AA5}" type="datetimeFigureOut">
              <a:rPr lang="en-US" smtClean="0"/>
              <a:t>8/1/2019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ACD18-E45F-48E0-9CB8-0134733C3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791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1651-8BF3-4A54-A5A4-18299F935AA5}" type="datetimeFigureOut">
              <a:rPr lang="en-US" smtClean="0"/>
              <a:t>8/1/2019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ACD18-E45F-48E0-9CB8-0134733C3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529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1651-8BF3-4A54-A5A4-18299F935AA5}" type="datetimeFigureOut">
              <a:rPr lang="en-US" smtClean="0"/>
              <a:t>8/1/2019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ACD18-E45F-48E0-9CB8-0134733C3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110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1651-8BF3-4A54-A5A4-18299F935AA5}" type="datetimeFigureOut">
              <a:rPr lang="en-US" smtClean="0"/>
              <a:t>8/1/2019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ACD18-E45F-48E0-9CB8-0134733C3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248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1651-8BF3-4A54-A5A4-18299F935AA5}" type="datetimeFigureOut">
              <a:rPr lang="en-US" smtClean="0"/>
              <a:t>8/1/2019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ACD18-E45F-48E0-9CB8-0134733C3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50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1651-8BF3-4A54-A5A4-18299F935AA5}" type="datetimeFigureOut">
              <a:rPr lang="en-US" smtClean="0"/>
              <a:t>8/1/2019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ACD18-E45F-48E0-9CB8-0134733C3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006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1651-8BF3-4A54-A5A4-18299F935AA5}" type="datetimeFigureOut">
              <a:rPr lang="en-US" smtClean="0"/>
              <a:t>8/1/2019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ACD18-E45F-48E0-9CB8-0134733C3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758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1651-8BF3-4A54-A5A4-18299F935AA5}" type="datetimeFigureOut">
              <a:rPr lang="en-US" smtClean="0"/>
              <a:t>8/1/2019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ACD18-E45F-48E0-9CB8-0134733C3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170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1651-8BF3-4A54-A5A4-18299F935AA5}" type="datetimeFigureOut">
              <a:rPr lang="en-US" smtClean="0"/>
              <a:t>8/1/2019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ACD18-E45F-48E0-9CB8-0134733C3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917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1651-8BF3-4A54-A5A4-18299F935AA5}" type="datetimeFigureOut">
              <a:rPr lang="en-US" smtClean="0"/>
              <a:t>8/1/2019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ACD18-E45F-48E0-9CB8-0134733C3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178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81651-8BF3-4A54-A5A4-18299F935AA5}" type="datetimeFigureOut">
              <a:rPr lang="en-US" smtClean="0"/>
              <a:t>8/1/2019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ACD18-E45F-48E0-9CB8-0134733C3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548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57400" y="609600"/>
            <a:ext cx="728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 S1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9073" y="1275087"/>
            <a:ext cx="8974090" cy="488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42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93358" y="218101"/>
            <a:ext cx="728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 S2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4093" y="1396759"/>
            <a:ext cx="7693819" cy="3493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841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04747" y="161676"/>
            <a:ext cx="1042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S3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5141" y="587871"/>
            <a:ext cx="7846232" cy="5968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97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8400" y="303063"/>
            <a:ext cx="54521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Table </a:t>
            </a:r>
            <a:r>
              <a:rPr lang="en-US" sz="2000" smtClean="0">
                <a:latin typeface="Arial" panose="020B0604020202020204" pitchFamily="34" charset="0"/>
                <a:cs typeface="Arial" panose="020B0604020202020204" pitchFamily="34" charset="0"/>
              </a:rPr>
              <a:t>S2: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Family numbers of the zebrafish OR repertoire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/>
          </p:nvPr>
        </p:nvGraphicFramePr>
        <p:xfrm>
          <a:off x="3962400" y="1371601"/>
          <a:ext cx="2819400" cy="32137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66800">
                  <a:extLst>
                    <a:ext uri="{9D8B030D-6E8A-4147-A177-3AD203B41FA5}">
                      <a16:colId xmlns:a16="http://schemas.microsoft.com/office/drawing/2014/main" val="2350391456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81217807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940843402"/>
                    </a:ext>
                  </a:extLst>
                </a:gridCol>
              </a:tblGrid>
              <a:tr h="5905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class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OR family number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2908152823"/>
                  </a:ext>
                </a:extLst>
              </a:tr>
              <a:tr h="32448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A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52-56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1039735470"/>
                  </a:ext>
                </a:extLst>
              </a:tr>
              <a:tr h="3244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B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1-14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443845538"/>
                  </a:ext>
                </a:extLst>
              </a:tr>
              <a:tr h="3244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C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30-39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3103986330"/>
                  </a:ext>
                </a:extLst>
              </a:tr>
              <a:tr h="3244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D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40-49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352833099"/>
                  </a:ext>
                </a:extLst>
              </a:tr>
              <a:tr h="3244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E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60-69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2540736471"/>
                  </a:ext>
                </a:extLst>
              </a:tr>
              <a:tr h="3244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F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70-79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2971590602"/>
                  </a:ext>
                </a:extLst>
              </a:tr>
              <a:tr h="3244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G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80-89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329889749"/>
                  </a:ext>
                </a:extLst>
              </a:tr>
              <a:tr h="3244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H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90-100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3110067380"/>
                  </a:ext>
                </a:extLst>
              </a:tr>
            </a:tbl>
          </a:graphicData>
        </a:graphic>
      </p:graphicFrame>
      <p:sp>
        <p:nvSpPr>
          <p:cNvPr id="101" name="TextBox 100"/>
          <p:cNvSpPr txBox="1"/>
          <p:nvPr/>
        </p:nvSpPr>
        <p:spPr>
          <a:xfrm>
            <a:off x="2209801" y="4918396"/>
            <a:ext cx="39358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Classes are from 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Alioto TS et al.</a:t>
            </a:r>
            <a:endParaRPr lang="en-US" altLang="en-US" sz="1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65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44</Words>
  <Application>Microsoft Office PowerPoint</Application>
  <PresentationFormat>Widescreen</PresentationFormat>
  <Paragraphs>33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Weizmann Institute of Sceince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Tsviya Olender</dc:creator>
  <cp:lastModifiedBy>Tsviya Olender</cp:lastModifiedBy>
  <cp:revision>5</cp:revision>
  <dcterms:created xsi:type="dcterms:W3CDTF">2019-07-16T13:23:49Z</dcterms:created>
  <dcterms:modified xsi:type="dcterms:W3CDTF">2019-08-01T08:07:40Z</dcterms:modified>
</cp:coreProperties>
</file>