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834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27" y="1551305"/>
            <a:ext cx="8145145" cy="37553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8517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lastModifiedBy>emily</cp:lastModifiedBy>
  <cp:revision>1</cp:revision>
  <dcterms:created xsi:type="dcterms:W3CDTF">2006-08-16T00:00:00Z</dcterms:created>
  <dcterms:modified xsi:type="dcterms:W3CDTF">2015-04-10T08:30:25Z</dcterms:modified>
</cp:coreProperties>
</file>