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" t="3586" r="865" b="2988"/>
          <a:stretch/>
        </p:blipFill>
        <p:spPr bwMode="auto">
          <a:xfrm>
            <a:off x="441643" y="964565"/>
            <a:ext cx="8260715" cy="49288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870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emily</cp:lastModifiedBy>
  <cp:revision>1</cp:revision>
  <dcterms:created xsi:type="dcterms:W3CDTF">2006-08-16T00:00:00Z</dcterms:created>
  <dcterms:modified xsi:type="dcterms:W3CDTF">2015-04-10T03:53:18Z</dcterms:modified>
</cp:coreProperties>
</file>