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</p:sldIdLst>
  <p:sldSz cx="6858000" cy="9144000" type="screen4x3"/>
  <p:notesSz cx="6734175" cy="98679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432" y="-6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12%20&#30740;&#31350;&#38306;&#36899;&#12501;&#12449;&#12452;&#12523;\&#29275;&#35506;&#38988;\MAFsimulation\&#22259;&#34920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12%20&#30740;&#31350;&#38306;&#36899;&#12501;&#12449;&#12452;&#12523;\&#29275;&#35506;&#38988;\MAFsimulation\&#22259;&#34920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12%20&#30740;&#31350;&#38306;&#36899;&#12501;&#12449;&#12452;&#12523;\&#29275;&#35506;&#38988;\MAFsimulation\&#22259;&#3492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ja-JP"/>
  <c:chart>
    <c:plotArea>
      <c:layout/>
      <c:barChart>
        <c:barDir val="col"/>
        <c:grouping val="clustered"/>
        <c:ser>
          <c:idx val="0"/>
          <c:order val="0"/>
          <c:cat>
            <c:numRef>
              <c:f>progeny!$A$2:$A$25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progeny!$B$2:$B$25</c:f>
              <c:numCache>
                <c:formatCode>General</c:formatCode>
                <c:ptCount val="24"/>
                <c:pt idx="0">
                  <c:v>192</c:v>
                </c:pt>
                <c:pt idx="1">
                  <c:v>83</c:v>
                </c:pt>
                <c:pt idx="2">
                  <c:v>34</c:v>
                </c:pt>
                <c:pt idx="3">
                  <c:v>33</c:v>
                </c:pt>
                <c:pt idx="4">
                  <c:v>27</c:v>
                </c:pt>
                <c:pt idx="5">
                  <c:v>19</c:v>
                </c:pt>
                <c:pt idx="6">
                  <c:v>12</c:v>
                </c:pt>
                <c:pt idx="7">
                  <c:v>8</c:v>
                </c:pt>
                <c:pt idx="8">
                  <c:v>6</c:v>
                </c:pt>
                <c:pt idx="9">
                  <c:v>3</c:v>
                </c:pt>
                <c:pt idx="10">
                  <c:v>6</c:v>
                </c:pt>
                <c:pt idx="11">
                  <c:v>4</c:v>
                </c:pt>
                <c:pt idx="12">
                  <c:v>5</c:v>
                </c:pt>
                <c:pt idx="13">
                  <c:v>4</c:v>
                </c:pt>
                <c:pt idx="14">
                  <c:v>0</c:v>
                </c:pt>
                <c:pt idx="15">
                  <c:v>1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1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1</c:v>
                </c:pt>
              </c:numCache>
            </c:numRef>
          </c:val>
        </c:ser>
        <c:axId val="78709888"/>
        <c:axId val="78711424"/>
      </c:barChart>
      <c:catAx>
        <c:axId val="78709888"/>
        <c:scaling>
          <c:orientation val="minMax"/>
        </c:scaling>
        <c:axPos val="b"/>
        <c:numFmt formatCode="General" sourceLinked="1"/>
        <c:tickLblPos val="nextTo"/>
        <c:crossAx val="78711424"/>
        <c:crosses val="autoZero"/>
        <c:auto val="1"/>
        <c:lblAlgn val="ctr"/>
        <c:lblOffset val="100"/>
      </c:catAx>
      <c:valAx>
        <c:axId val="78711424"/>
        <c:scaling>
          <c:orientation val="minMax"/>
          <c:max val="200"/>
          <c:min val="0"/>
        </c:scaling>
        <c:axPos val="l"/>
        <c:numFmt formatCode="General" sourceLinked="1"/>
        <c:tickLblPos val="nextTo"/>
        <c:crossAx val="78709888"/>
        <c:crosses val="autoZero"/>
        <c:crossBetween val="between"/>
      </c:valAx>
    </c:plotArea>
    <c:plotVisOnly val="1"/>
  </c:chart>
  <c:spPr>
    <a:ln>
      <a:noFill/>
    </a:ln>
  </c:spPr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ja-JP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>
        <c:manualLayout>
          <c:layoutTarget val="inner"/>
          <c:xMode val="edge"/>
          <c:yMode val="edge"/>
          <c:x val="7.9002187226596937E-2"/>
          <c:y val="5.1400554097404488E-2"/>
          <c:w val="0.87862270341207505"/>
          <c:h val="0.8326195683872849"/>
        </c:manualLayout>
      </c:layout>
      <c:scatterChart>
        <c:scatterStyle val="lineMarker"/>
        <c:ser>
          <c:idx val="0"/>
          <c:order val="0"/>
          <c:tx>
            <c:strRef>
              <c:f>'7QTLeffect'!$B$2</c:f>
              <c:strCache>
                <c:ptCount val="1"/>
                <c:pt idx="0">
                  <c:v>EquV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circle"/>
            <c:size val="4"/>
            <c:spPr>
              <a:solidFill>
                <a:schemeClr val="tx1"/>
              </a:solidFill>
              <a:ln>
                <a:solidFill>
                  <a:prstClr val="black"/>
                </a:solidFill>
              </a:ln>
            </c:spPr>
          </c:marker>
          <c:xVal>
            <c:numRef>
              <c:f>'7QTLeffect'!$A$3:$A$51</c:f>
              <c:numCache>
                <c:formatCode>General</c:formatCode>
                <c:ptCount val="49"/>
                <c:pt idx="0">
                  <c:v>1.0000000000000009E-2</c:v>
                </c:pt>
                <c:pt idx="1">
                  <c:v>2.0000000000000018E-2</c:v>
                </c:pt>
                <c:pt idx="2">
                  <c:v>3.0000000000000009E-2</c:v>
                </c:pt>
                <c:pt idx="3">
                  <c:v>4.0000000000000036E-2</c:v>
                </c:pt>
                <c:pt idx="4">
                  <c:v>5.0000000000000017E-2</c:v>
                </c:pt>
                <c:pt idx="5">
                  <c:v>6.0000000000000046E-2</c:v>
                </c:pt>
                <c:pt idx="6">
                  <c:v>7.0000000000000034E-2</c:v>
                </c:pt>
                <c:pt idx="7">
                  <c:v>8.0000000000000071E-2</c:v>
                </c:pt>
                <c:pt idx="8">
                  <c:v>9.0000000000000052E-2</c:v>
                </c:pt>
                <c:pt idx="9">
                  <c:v>0.1</c:v>
                </c:pt>
                <c:pt idx="10">
                  <c:v>0.11000000000000003</c:v>
                </c:pt>
                <c:pt idx="11">
                  <c:v>0.12000000000000002</c:v>
                </c:pt>
                <c:pt idx="12">
                  <c:v>0.13</c:v>
                </c:pt>
                <c:pt idx="13">
                  <c:v>0.14000000000000001</c:v>
                </c:pt>
                <c:pt idx="14">
                  <c:v>0.15000000000000019</c:v>
                </c:pt>
                <c:pt idx="15">
                  <c:v>0.16000000000000006</c:v>
                </c:pt>
                <c:pt idx="16">
                  <c:v>0.17</c:v>
                </c:pt>
                <c:pt idx="17">
                  <c:v>0.18000000000000019</c:v>
                </c:pt>
                <c:pt idx="18">
                  <c:v>0.19000000000000006</c:v>
                </c:pt>
                <c:pt idx="19">
                  <c:v>0.2</c:v>
                </c:pt>
                <c:pt idx="20">
                  <c:v>0.21000000000000019</c:v>
                </c:pt>
                <c:pt idx="21">
                  <c:v>0.22000000000000006</c:v>
                </c:pt>
                <c:pt idx="22">
                  <c:v>0.23</c:v>
                </c:pt>
                <c:pt idx="23">
                  <c:v>0.24000000000000019</c:v>
                </c:pt>
                <c:pt idx="24">
                  <c:v>0.25</c:v>
                </c:pt>
                <c:pt idx="25">
                  <c:v>0.26</c:v>
                </c:pt>
                <c:pt idx="26">
                  <c:v>0.27</c:v>
                </c:pt>
                <c:pt idx="27">
                  <c:v>0.28000000000000008</c:v>
                </c:pt>
                <c:pt idx="28">
                  <c:v>0.29000000000000031</c:v>
                </c:pt>
                <c:pt idx="29">
                  <c:v>0.30000000000000032</c:v>
                </c:pt>
                <c:pt idx="30">
                  <c:v>0.31000000000000039</c:v>
                </c:pt>
                <c:pt idx="31">
                  <c:v>0.32000000000000045</c:v>
                </c:pt>
                <c:pt idx="32">
                  <c:v>0.33000000000000052</c:v>
                </c:pt>
                <c:pt idx="33">
                  <c:v>0.34000000000000014</c:v>
                </c:pt>
                <c:pt idx="34">
                  <c:v>0.35000000000000031</c:v>
                </c:pt>
                <c:pt idx="35">
                  <c:v>0.36000000000000032</c:v>
                </c:pt>
                <c:pt idx="36">
                  <c:v>0.37000000000000038</c:v>
                </c:pt>
                <c:pt idx="37">
                  <c:v>0.38000000000000045</c:v>
                </c:pt>
                <c:pt idx="38">
                  <c:v>0.39000000000000046</c:v>
                </c:pt>
                <c:pt idx="39">
                  <c:v>0.4</c:v>
                </c:pt>
                <c:pt idx="40">
                  <c:v>0.41000000000000031</c:v>
                </c:pt>
                <c:pt idx="41">
                  <c:v>0.42000000000000032</c:v>
                </c:pt>
                <c:pt idx="42">
                  <c:v>0.43000000000000038</c:v>
                </c:pt>
                <c:pt idx="43">
                  <c:v>0.44000000000000011</c:v>
                </c:pt>
                <c:pt idx="44">
                  <c:v>0.45</c:v>
                </c:pt>
                <c:pt idx="45">
                  <c:v>0.46</c:v>
                </c:pt>
                <c:pt idx="46">
                  <c:v>0.47000000000000008</c:v>
                </c:pt>
                <c:pt idx="47">
                  <c:v>0.48000000000000032</c:v>
                </c:pt>
                <c:pt idx="48">
                  <c:v>0.49000000000000032</c:v>
                </c:pt>
              </c:numCache>
            </c:numRef>
          </c:xVal>
          <c:yVal>
            <c:numRef>
              <c:f>'7QTLeffect'!$B$3:$B$51</c:f>
              <c:numCache>
                <c:formatCode>General</c:formatCode>
                <c:ptCount val="49"/>
                <c:pt idx="0">
                  <c:v>1.6821492402348399</c:v>
                </c:pt>
                <c:pt idx="1">
                  <c:v>1.2791762271379381</c:v>
                </c:pt>
                <c:pt idx="2">
                  <c:v>1.0865419696789118</c:v>
                </c:pt>
                <c:pt idx="3">
                  <c:v>0.9815799204192065</c:v>
                </c:pt>
                <c:pt idx="4">
                  <c:v>0.87494775106232003</c:v>
                </c:pt>
                <c:pt idx="5">
                  <c:v>0.81838184215219989</c:v>
                </c:pt>
                <c:pt idx="6">
                  <c:v>0.75655945237343081</c:v>
                </c:pt>
                <c:pt idx="7">
                  <c:v>0.70849073517290151</c:v>
                </c:pt>
                <c:pt idx="8">
                  <c:v>0.68259659871187561</c:v>
                </c:pt>
                <c:pt idx="9">
                  <c:v>0.65339169778937256</c:v>
                </c:pt>
                <c:pt idx="10">
                  <c:v>0.62918810244778389</c:v>
                </c:pt>
                <c:pt idx="11">
                  <c:v>0.60331268815198758</c:v>
                </c:pt>
                <c:pt idx="12">
                  <c:v>0.58523898513321726</c:v>
                </c:pt>
                <c:pt idx="13">
                  <c:v>0.56716823072395051</c:v>
                </c:pt>
                <c:pt idx="14">
                  <c:v>0.555545030137653</c:v>
                </c:pt>
                <c:pt idx="15">
                  <c:v>0.54136464742833101</c:v>
                </c:pt>
                <c:pt idx="16">
                  <c:v>0.52752579806002697</c:v>
                </c:pt>
                <c:pt idx="17">
                  <c:v>0.5132995128057799</c:v>
                </c:pt>
                <c:pt idx="18">
                  <c:v>0.50327047494111299</c:v>
                </c:pt>
                <c:pt idx="19">
                  <c:v>0.4957247798675809</c:v>
                </c:pt>
                <c:pt idx="20">
                  <c:v>0.48708572345843298</c:v>
                </c:pt>
                <c:pt idx="21">
                  <c:v>0.47804663832002797</c:v>
                </c:pt>
                <c:pt idx="22">
                  <c:v>0.47357822361155738</c:v>
                </c:pt>
                <c:pt idx="23">
                  <c:v>0.46514613620237599</c:v>
                </c:pt>
                <c:pt idx="24">
                  <c:v>0.45897597684899238</c:v>
                </c:pt>
                <c:pt idx="25">
                  <c:v>0.45322278726574278</c:v>
                </c:pt>
                <c:pt idx="26">
                  <c:v>0.44729686191508844</c:v>
                </c:pt>
                <c:pt idx="27">
                  <c:v>0.44362833358218312</c:v>
                </c:pt>
                <c:pt idx="28">
                  <c:v>0.43743332579310401</c:v>
                </c:pt>
                <c:pt idx="29">
                  <c:v>0.43434877388329596</c:v>
                </c:pt>
                <c:pt idx="30">
                  <c:v>0.43063968397423752</c:v>
                </c:pt>
                <c:pt idx="31">
                  <c:v>0.42675329678847101</c:v>
                </c:pt>
                <c:pt idx="32">
                  <c:v>0.42350133180133093</c:v>
                </c:pt>
                <c:pt idx="33">
                  <c:v>0.42055419203290745</c:v>
                </c:pt>
                <c:pt idx="34">
                  <c:v>0.41771754353462498</c:v>
                </c:pt>
                <c:pt idx="35">
                  <c:v>0.41586694683368053</c:v>
                </c:pt>
                <c:pt idx="36">
                  <c:v>0.41293645699886838</c:v>
                </c:pt>
                <c:pt idx="37">
                  <c:v>0.41079006466307699</c:v>
                </c:pt>
                <c:pt idx="38">
                  <c:v>0.40872306235255945</c:v>
                </c:pt>
                <c:pt idx="39">
                  <c:v>0.40759048645865198</c:v>
                </c:pt>
                <c:pt idx="40">
                  <c:v>0.40600835127155138</c:v>
                </c:pt>
                <c:pt idx="41">
                  <c:v>0.40436467950331545</c:v>
                </c:pt>
                <c:pt idx="42">
                  <c:v>0.40334049970203445</c:v>
                </c:pt>
                <c:pt idx="43">
                  <c:v>0.40260491670063808</c:v>
                </c:pt>
                <c:pt idx="44">
                  <c:v>0.40165011571754539</c:v>
                </c:pt>
                <c:pt idx="45">
                  <c:v>0.40099953114445264</c:v>
                </c:pt>
                <c:pt idx="46">
                  <c:v>0.40063187981648302</c:v>
                </c:pt>
                <c:pt idx="47">
                  <c:v>0.40025775921450102</c:v>
                </c:pt>
                <c:pt idx="48">
                  <c:v>0.40001751359939802</c:v>
                </c:pt>
              </c:numCache>
            </c:numRef>
          </c:yVal>
        </c:ser>
        <c:ser>
          <c:idx val="1"/>
          <c:order val="1"/>
          <c:tx>
            <c:strRef>
              <c:f>'7QTLeffect'!$C$2</c:f>
              <c:strCache>
                <c:ptCount val="1"/>
                <c:pt idx="0">
                  <c:v>Gamma</c:v>
                </c:pt>
              </c:strCache>
            </c:strRef>
          </c:tx>
          <c:spPr>
            <a:ln w="19050">
              <a:solidFill>
                <a:schemeClr val="bg1">
                  <a:lumMod val="50000"/>
                </a:schemeClr>
              </a:solidFill>
              <a:prstDash val="sysDash"/>
            </a:ln>
          </c:spPr>
          <c:marker>
            <c:symbol val="square"/>
            <c:size val="4"/>
            <c:spPr>
              <a:solidFill>
                <a:schemeClr val="bg1">
                  <a:lumMod val="50000"/>
                </a:schemeClr>
              </a:solidFill>
              <a:ln>
                <a:solidFill>
                  <a:prstClr val="white">
                    <a:lumMod val="50000"/>
                  </a:prstClr>
                </a:solidFill>
              </a:ln>
            </c:spPr>
          </c:marker>
          <c:xVal>
            <c:numRef>
              <c:f>'7QTLeffect'!$A$3:$A$51</c:f>
              <c:numCache>
                <c:formatCode>General</c:formatCode>
                <c:ptCount val="49"/>
                <c:pt idx="0">
                  <c:v>1.0000000000000009E-2</c:v>
                </c:pt>
                <c:pt idx="1">
                  <c:v>2.0000000000000018E-2</c:v>
                </c:pt>
                <c:pt idx="2">
                  <c:v>3.0000000000000009E-2</c:v>
                </c:pt>
                <c:pt idx="3">
                  <c:v>4.0000000000000036E-2</c:v>
                </c:pt>
                <c:pt idx="4">
                  <c:v>5.0000000000000017E-2</c:v>
                </c:pt>
                <c:pt idx="5">
                  <c:v>6.0000000000000046E-2</c:v>
                </c:pt>
                <c:pt idx="6">
                  <c:v>7.0000000000000034E-2</c:v>
                </c:pt>
                <c:pt idx="7">
                  <c:v>8.0000000000000071E-2</c:v>
                </c:pt>
                <c:pt idx="8">
                  <c:v>9.0000000000000052E-2</c:v>
                </c:pt>
                <c:pt idx="9">
                  <c:v>0.1</c:v>
                </c:pt>
                <c:pt idx="10">
                  <c:v>0.11000000000000003</c:v>
                </c:pt>
                <c:pt idx="11">
                  <c:v>0.12000000000000002</c:v>
                </c:pt>
                <c:pt idx="12">
                  <c:v>0.13</c:v>
                </c:pt>
                <c:pt idx="13">
                  <c:v>0.14000000000000001</c:v>
                </c:pt>
                <c:pt idx="14">
                  <c:v>0.15000000000000019</c:v>
                </c:pt>
                <c:pt idx="15">
                  <c:v>0.16000000000000006</c:v>
                </c:pt>
                <c:pt idx="16">
                  <c:v>0.17</c:v>
                </c:pt>
                <c:pt idx="17">
                  <c:v>0.18000000000000019</c:v>
                </c:pt>
                <c:pt idx="18">
                  <c:v>0.19000000000000006</c:v>
                </c:pt>
                <c:pt idx="19">
                  <c:v>0.2</c:v>
                </c:pt>
                <c:pt idx="20">
                  <c:v>0.21000000000000019</c:v>
                </c:pt>
                <c:pt idx="21">
                  <c:v>0.22000000000000006</c:v>
                </c:pt>
                <c:pt idx="22">
                  <c:v>0.23</c:v>
                </c:pt>
                <c:pt idx="23">
                  <c:v>0.24000000000000019</c:v>
                </c:pt>
                <c:pt idx="24">
                  <c:v>0.25</c:v>
                </c:pt>
                <c:pt idx="25">
                  <c:v>0.26</c:v>
                </c:pt>
                <c:pt idx="26">
                  <c:v>0.27</c:v>
                </c:pt>
                <c:pt idx="27">
                  <c:v>0.28000000000000008</c:v>
                </c:pt>
                <c:pt idx="28">
                  <c:v>0.29000000000000031</c:v>
                </c:pt>
                <c:pt idx="29">
                  <c:v>0.30000000000000032</c:v>
                </c:pt>
                <c:pt idx="30">
                  <c:v>0.31000000000000039</c:v>
                </c:pt>
                <c:pt idx="31">
                  <c:v>0.32000000000000045</c:v>
                </c:pt>
                <c:pt idx="32">
                  <c:v>0.33000000000000052</c:v>
                </c:pt>
                <c:pt idx="33">
                  <c:v>0.34000000000000014</c:v>
                </c:pt>
                <c:pt idx="34">
                  <c:v>0.35000000000000031</c:v>
                </c:pt>
                <c:pt idx="35">
                  <c:v>0.36000000000000032</c:v>
                </c:pt>
                <c:pt idx="36">
                  <c:v>0.37000000000000038</c:v>
                </c:pt>
                <c:pt idx="37">
                  <c:v>0.38000000000000045</c:v>
                </c:pt>
                <c:pt idx="38">
                  <c:v>0.39000000000000046</c:v>
                </c:pt>
                <c:pt idx="39">
                  <c:v>0.4</c:v>
                </c:pt>
                <c:pt idx="40">
                  <c:v>0.41000000000000031</c:v>
                </c:pt>
                <c:pt idx="41">
                  <c:v>0.42000000000000032</c:v>
                </c:pt>
                <c:pt idx="42">
                  <c:v>0.43000000000000038</c:v>
                </c:pt>
                <c:pt idx="43">
                  <c:v>0.44000000000000011</c:v>
                </c:pt>
                <c:pt idx="44">
                  <c:v>0.45</c:v>
                </c:pt>
                <c:pt idx="45">
                  <c:v>0.46</c:v>
                </c:pt>
                <c:pt idx="46">
                  <c:v>0.47000000000000008</c:v>
                </c:pt>
                <c:pt idx="47">
                  <c:v>0.48000000000000032</c:v>
                </c:pt>
                <c:pt idx="48">
                  <c:v>0.49000000000000032</c:v>
                </c:pt>
              </c:numCache>
            </c:numRef>
          </c:xVal>
          <c:yVal>
            <c:numRef>
              <c:f>'7QTLeffect'!$C$3:$C$51</c:f>
              <c:numCache>
                <c:formatCode>General</c:formatCode>
                <c:ptCount val="49"/>
                <c:pt idx="0">
                  <c:v>0.34971114263759678</c:v>
                </c:pt>
                <c:pt idx="1">
                  <c:v>0.32840850261812898</c:v>
                </c:pt>
                <c:pt idx="2">
                  <c:v>0.29993206507223152</c:v>
                </c:pt>
                <c:pt idx="3">
                  <c:v>0.23565303578261099</c:v>
                </c:pt>
                <c:pt idx="4">
                  <c:v>0.26289676776546578</c:v>
                </c:pt>
                <c:pt idx="5">
                  <c:v>0.61973285808067491</c:v>
                </c:pt>
                <c:pt idx="6">
                  <c:v>0.29649843711176532</c:v>
                </c:pt>
                <c:pt idx="7">
                  <c:v>0.92231121797426396</c:v>
                </c:pt>
                <c:pt idx="8">
                  <c:v>8.4498158486182251E-2</c:v>
                </c:pt>
                <c:pt idx="9">
                  <c:v>0.19224724098677631</c:v>
                </c:pt>
                <c:pt idx="10">
                  <c:v>5.6668058968577677E-2</c:v>
                </c:pt>
                <c:pt idx="11">
                  <c:v>0.20522299588269532</c:v>
                </c:pt>
                <c:pt idx="12">
                  <c:v>9.9474251951616674E-2</c:v>
                </c:pt>
                <c:pt idx="13">
                  <c:v>0.21008108615100829</c:v>
                </c:pt>
                <c:pt idx="14">
                  <c:v>0.21013086069947701</c:v>
                </c:pt>
                <c:pt idx="15">
                  <c:v>0.13159165868872497</c:v>
                </c:pt>
                <c:pt idx="16">
                  <c:v>0.24856126327879699</c:v>
                </c:pt>
                <c:pt idx="17">
                  <c:v>0.40212975363855002</c:v>
                </c:pt>
                <c:pt idx="18">
                  <c:v>0.26174588994477332</c:v>
                </c:pt>
                <c:pt idx="19">
                  <c:v>0.21035318107194126</c:v>
                </c:pt>
                <c:pt idx="20">
                  <c:v>0.5744659758942795</c:v>
                </c:pt>
                <c:pt idx="21">
                  <c:v>0.35112491127650558</c:v>
                </c:pt>
                <c:pt idx="22">
                  <c:v>6.1537063723399892E-2</c:v>
                </c:pt>
                <c:pt idx="23">
                  <c:v>0.33900798525226317</c:v>
                </c:pt>
                <c:pt idx="24">
                  <c:v>0.57111928887684948</c:v>
                </c:pt>
                <c:pt idx="25">
                  <c:v>0.21483192905845797</c:v>
                </c:pt>
                <c:pt idx="26">
                  <c:v>0.14458404661298699</c:v>
                </c:pt>
                <c:pt idx="27">
                  <c:v>0.43910589099137898</c:v>
                </c:pt>
                <c:pt idx="28">
                  <c:v>0.25424268212614576</c:v>
                </c:pt>
                <c:pt idx="29">
                  <c:v>0.43823004963866602</c:v>
                </c:pt>
                <c:pt idx="30">
                  <c:v>0.5537025757619578</c:v>
                </c:pt>
                <c:pt idx="31">
                  <c:v>0.5181389543477245</c:v>
                </c:pt>
                <c:pt idx="32">
                  <c:v>0.10339788562648999</c:v>
                </c:pt>
                <c:pt idx="33">
                  <c:v>0.5204920605343345</c:v>
                </c:pt>
                <c:pt idx="34">
                  <c:v>0.14047236394394888</c:v>
                </c:pt>
                <c:pt idx="35">
                  <c:v>0.26835849371208653</c:v>
                </c:pt>
                <c:pt idx="36">
                  <c:v>0.27349146070362801</c:v>
                </c:pt>
                <c:pt idx="37">
                  <c:v>0.34912148397460402</c:v>
                </c:pt>
                <c:pt idx="38">
                  <c:v>0.49525574291614399</c:v>
                </c:pt>
                <c:pt idx="39">
                  <c:v>0.29448982463126239</c:v>
                </c:pt>
                <c:pt idx="40">
                  <c:v>0.28138187418438365</c:v>
                </c:pt>
                <c:pt idx="41">
                  <c:v>0.41710226412449253</c:v>
                </c:pt>
                <c:pt idx="42">
                  <c:v>0.76353955069270263</c:v>
                </c:pt>
                <c:pt idx="43">
                  <c:v>0.305491415703536</c:v>
                </c:pt>
                <c:pt idx="44">
                  <c:v>0.22949483499304507</c:v>
                </c:pt>
                <c:pt idx="45">
                  <c:v>0.23430140562247626</c:v>
                </c:pt>
                <c:pt idx="46">
                  <c:v>0.54099107457572904</c:v>
                </c:pt>
                <c:pt idx="47">
                  <c:v>0.56237913867142364</c:v>
                </c:pt>
                <c:pt idx="48">
                  <c:v>0.12481504926300512</c:v>
                </c:pt>
              </c:numCache>
            </c:numRef>
          </c:yVal>
        </c:ser>
        <c:axId val="78623872"/>
        <c:axId val="78625792"/>
      </c:scatterChart>
      <c:valAx>
        <c:axId val="78623872"/>
        <c:scaling>
          <c:orientation val="minMax"/>
          <c:max val="0.5"/>
          <c:min val="0"/>
        </c:scaling>
        <c:axPos val="b"/>
        <c:numFmt formatCode="General" sourceLinked="1"/>
        <c:tickLblPos val="nextTo"/>
        <c:crossAx val="78625792"/>
        <c:crosses val="autoZero"/>
        <c:crossBetween val="midCat"/>
      </c:valAx>
      <c:valAx>
        <c:axId val="78625792"/>
        <c:scaling>
          <c:orientation val="minMax"/>
        </c:scaling>
        <c:axPos val="l"/>
        <c:numFmt formatCode="General" sourceLinked="1"/>
        <c:tickLblPos val="nextTo"/>
        <c:crossAx val="7862387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4743044619422563"/>
          <c:y val="0.10609762321376499"/>
          <c:w val="0.28575"/>
          <c:h val="0.16743438320210036"/>
        </c:manualLayout>
      </c:layout>
    </c:legend>
    <c:plotVisOnly val="1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ja-JP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>
        <c:manualLayout>
          <c:layoutTarget val="inner"/>
          <c:xMode val="edge"/>
          <c:yMode val="edge"/>
          <c:x val="7.9002187226596965E-2"/>
          <c:y val="5.1400554097404488E-2"/>
          <c:w val="0.87862270341207538"/>
          <c:h val="0.8326195683872849"/>
        </c:manualLayout>
      </c:layout>
      <c:scatterChart>
        <c:scatterStyle val="lineMarker"/>
        <c:ser>
          <c:idx val="0"/>
          <c:order val="0"/>
          <c:tx>
            <c:strRef>
              <c:f>'7QTLeffect'!$D$2</c:f>
              <c:strCache>
                <c:ptCount val="1"/>
                <c:pt idx="0">
                  <c:v>EquV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circle"/>
            <c:size val="4"/>
            <c:spPr>
              <a:solidFill>
                <a:sysClr val="windowText" lastClr="000000"/>
              </a:solidFill>
              <a:ln>
                <a:solidFill>
                  <a:prstClr val="black"/>
                </a:solidFill>
              </a:ln>
            </c:spPr>
          </c:marker>
          <c:xVal>
            <c:numRef>
              <c:f>'7QTLeffect'!$A$3:$A$51</c:f>
              <c:numCache>
                <c:formatCode>General</c:formatCode>
                <c:ptCount val="49"/>
                <c:pt idx="0">
                  <c:v>1.0000000000000005E-2</c:v>
                </c:pt>
                <c:pt idx="1">
                  <c:v>2.0000000000000011E-2</c:v>
                </c:pt>
                <c:pt idx="2">
                  <c:v>3.0000000000000002E-2</c:v>
                </c:pt>
                <c:pt idx="3">
                  <c:v>4.0000000000000022E-2</c:v>
                </c:pt>
                <c:pt idx="4">
                  <c:v>0.05</c:v>
                </c:pt>
                <c:pt idx="5">
                  <c:v>6.0000000000000032E-2</c:v>
                </c:pt>
                <c:pt idx="6">
                  <c:v>7.0000000000000021E-2</c:v>
                </c:pt>
                <c:pt idx="7">
                  <c:v>8.0000000000000043E-2</c:v>
                </c:pt>
                <c:pt idx="8">
                  <c:v>9.0000000000000024E-2</c:v>
                </c:pt>
                <c:pt idx="9">
                  <c:v>0.1</c:v>
                </c:pt>
                <c:pt idx="10">
                  <c:v>0.11</c:v>
                </c:pt>
                <c:pt idx="11">
                  <c:v>0.12000000000000002</c:v>
                </c:pt>
                <c:pt idx="12">
                  <c:v>0.13</c:v>
                </c:pt>
                <c:pt idx="13">
                  <c:v>0.14000000000000001</c:v>
                </c:pt>
                <c:pt idx="14">
                  <c:v>0.15000000000000019</c:v>
                </c:pt>
                <c:pt idx="15">
                  <c:v>0.16</c:v>
                </c:pt>
                <c:pt idx="16">
                  <c:v>0.17</c:v>
                </c:pt>
                <c:pt idx="17">
                  <c:v>0.18000000000000019</c:v>
                </c:pt>
                <c:pt idx="18">
                  <c:v>0.19</c:v>
                </c:pt>
                <c:pt idx="19">
                  <c:v>0.2</c:v>
                </c:pt>
                <c:pt idx="20">
                  <c:v>0.21000000000000019</c:v>
                </c:pt>
                <c:pt idx="21">
                  <c:v>0.22</c:v>
                </c:pt>
                <c:pt idx="22">
                  <c:v>0.23</c:v>
                </c:pt>
                <c:pt idx="23">
                  <c:v>0.24000000000000019</c:v>
                </c:pt>
                <c:pt idx="24">
                  <c:v>0.25</c:v>
                </c:pt>
                <c:pt idx="25">
                  <c:v>0.26</c:v>
                </c:pt>
                <c:pt idx="26">
                  <c:v>0.27</c:v>
                </c:pt>
                <c:pt idx="27">
                  <c:v>0.28000000000000008</c:v>
                </c:pt>
                <c:pt idx="28">
                  <c:v>0.29000000000000031</c:v>
                </c:pt>
                <c:pt idx="29">
                  <c:v>0.30000000000000032</c:v>
                </c:pt>
                <c:pt idx="30">
                  <c:v>0.31000000000000039</c:v>
                </c:pt>
                <c:pt idx="31">
                  <c:v>0.32000000000000045</c:v>
                </c:pt>
                <c:pt idx="32">
                  <c:v>0.33000000000000052</c:v>
                </c:pt>
                <c:pt idx="33">
                  <c:v>0.34</c:v>
                </c:pt>
                <c:pt idx="34">
                  <c:v>0.35000000000000031</c:v>
                </c:pt>
                <c:pt idx="35">
                  <c:v>0.36000000000000032</c:v>
                </c:pt>
                <c:pt idx="36">
                  <c:v>0.37000000000000038</c:v>
                </c:pt>
                <c:pt idx="37">
                  <c:v>0.38000000000000045</c:v>
                </c:pt>
                <c:pt idx="38">
                  <c:v>0.39000000000000046</c:v>
                </c:pt>
                <c:pt idx="39">
                  <c:v>0.4</c:v>
                </c:pt>
                <c:pt idx="40">
                  <c:v>0.41000000000000031</c:v>
                </c:pt>
                <c:pt idx="41">
                  <c:v>0.42000000000000032</c:v>
                </c:pt>
                <c:pt idx="42">
                  <c:v>0.43000000000000038</c:v>
                </c:pt>
                <c:pt idx="43">
                  <c:v>0.44</c:v>
                </c:pt>
                <c:pt idx="44">
                  <c:v>0.45</c:v>
                </c:pt>
                <c:pt idx="45">
                  <c:v>0.46</c:v>
                </c:pt>
                <c:pt idx="46">
                  <c:v>0.47000000000000008</c:v>
                </c:pt>
                <c:pt idx="47">
                  <c:v>0.48000000000000032</c:v>
                </c:pt>
                <c:pt idx="48">
                  <c:v>0.49000000000000032</c:v>
                </c:pt>
              </c:numCache>
            </c:numRef>
          </c:xVal>
          <c:yVal>
            <c:numRef>
              <c:f>'7QTLeffect'!$D$3:$D$51</c:f>
              <c:numCache>
                <c:formatCode>General</c:formatCode>
                <c:ptCount val="49"/>
                <c:pt idx="0">
                  <c:v>8.0000000000000043E-2</c:v>
                </c:pt>
                <c:pt idx="1">
                  <c:v>8.0000000000000043E-2</c:v>
                </c:pt>
                <c:pt idx="2">
                  <c:v>8.0000000000000043E-2</c:v>
                </c:pt>
                <c:pt idx="3">
                  <c:v>8.0000000000000043E-2</c:v>
                </c:pt>
                <c:pt idx="4">
                  <c:v>8.0000000000000043E-2</c:v>
                </c:pt>
                <c:pt idx="5">
                  <c:v>8.0000000000000043E-2</c:v>
                </c:pt>
                <c:pt idx="6">
                  <c:v>8.0000000000000043E-2</c:v>
                </c:pt>
                <c:pt idx="7">
                  <c:v>8.0000000000000043E-2</c:v>
                </c:pt>
                <c:pt idx="8">
                  <c:v>8.0000000000000043E-2</c:v>
                </c:pt>
                <c:pt idx="9">
                  <c:v>8.0000000000000043E-2</c:v>
                </c:pt>
                <c:pt idx="10">
                  <c:v>8.0000000000000043E-2</c:v>
                </c:pt>
                <c:pt idx="11">
                  <c:v>8.0000000000000043E-2</c:v>
                </c:pt>
                <c:pt idx="12">
                  <c:v>8.0000000000000043E-2</c:v>
                </c:pt>
                <c:pt idx="13">
                  <c:v>8.0000000000000043E-2</c:v>
                </c:pt>
                <c:pt idx="14">
                  <c:v>8.0000000000000043E-2</c:v>
                </c:pt>
                <c:pt idx="15">
                  <c:v>8.0000000000000043E-2</c:v>
                </c:pt>
                <c:pt idx="16">
                  <c:v>8.0000000000000043E-2</c:v>
                </c:pt>
                <c:pt idx="17">
                  <c:v>8.0000000000000043E-2</c:v>
                </c:pt>
                <c:pt idx="18">
                  <c:v>8.0000000000000043E-2</c:v>
                </c:pt>
                <c:pt idx="19">
                  <c:v>8.0000000000000043E-2</c:v>
                </c:pt>
                <c:pt idx="20">
                  <c:v>8.0000000000000043E-2</c:v>
                </c:pt>
                <c:pt idx="21">
                  <c:v>8.0000000000000043E-2</c:v>
                </c:pt>
                <c:pt idx="22">
                  <c:v>8.0000000000000043E-2</c:v>
                </c:pt>
                <c:pt idx="23">
                  <c:v>8.0000000000000043E-2</c:v>
                </c:pt>
                <c:pt idx="24">
                  <c:v>8.0000000000000043E-2</c:v>
                </c:pt>
                <c:pt idx="25">
                  <c:v>8.0000000000000043E-2</c:v>
                </c:pt>
                <c:pt idx="26">
                  <c:v>8.0000000000000043E-2</c:v>
                </c:pt>
                <c:pt idx="27">
                  <c:v>8.0000000000000043E-2</c:v>
                </c:pt>
                <c:pt idx="28">
                  <c:v>8.0000000000000043E-2</c:v>
                </c:pt>
                <c:pt idx="29">
                  <c:v>8.0000000000000043E-2</c:v>
                </c:pt>
                <c:pt idx="30">
                  <c:v>8.0000000000000043E-2</c:v>
                </c:pt>
                <c:pt idx="31">
                  <c:v>8.0000000000000043E-2</c:v>
                </c:pt>
                <c:pt idx="32">
                  <c:v>8.0000000000000043E-2</c:v>
                </c:pt>
                <c:pt idx="33">
                  <c:v>8.0000000000000043E-2</c:v>
                </c:pt>
                <c:pt idx="34">
                  <c:v>8.0000000000000043E-2</c:v>
                </c:pt>
                <c:pt idx="35">
                  <c:v>8.0000000000000043E-2</c:v>
                </c:pt>
                <c:pt idx="36">
                  <c:v>8.0000000000000043E-2</c:v>
                </c:pt>
                <c:pt idx="37">
                  <c:v>8.0000000000000043E-2</c:v>
                </c:pt>
                <c:pt idx="38">
                  <c:v>8.0000000000000043E-2</c:v>
                </c:pt>
                <c:pt idx="39">
                  <c:v>8.0000000000000043E-2</c:v>
                </c:pt>
                <c:pt idx="40">
                  <c:v>8.0000000000000043E-2</c:v>
                </c:pt>
                <c:pt idx="41">
                  <c:v>8.0000000000000043E-2</c:v>
                </c:pt>
                <c:pt idx="42">
                  <c:v>8.0000000000000043E-2</c:v>
                </c:pt>
                <c:pt idx="43">
                  <c:v>8.0000000000000043E-2</c:v>
                </c:pt>
                <c:pt idx="44">
                  <c:v>8.0000000000000043E-2</c:v>
                </c:pt>
                <c:pt idx="45">
                  <c:v>8.0000000000000043E-2</c:v>
                </c:pt>
                <c:pt idx="46">
                  <c:v>8.0000000000000043E-2</c:v>
                </c:pt>
                <c:pt idx="47">
                  <c:v>8.0000000000000043E-2</c:v>
                </c:pt>
                <c:pt idx="48">
                  <c:v>8.0000000000000043E-2</c:v>
                </c:pt>
              </c:numCache>
            </c:numRef>
          </c:yVal>
        </c:ser>
        <c:ser>
          <c:idx val="1"/>
          <c:order val="1"/>
          <c:tx>
            <c:strRef>
              <c:f>'7QTLeffect'!$E$2</c:f>
              <c:strCache>
                <c:ptCount val="1"/>
                <c:pt idx="0">
                  <c:v>Gamma</c:v>
                </c:pt>
              </c:strCache>
            </c:strRef>
          </c:tx>
          <c:spPr>
            <a:ln w="19050">
              <a:solidFill>
                <a:schemeClr val="bg1">
                  <a:lumMod val="50000"/>
                </a:schemeClr>
              </a:solidFill>
              <a:prstDash val="sysDash"/>
            </a:ln>
          </c:spPr>
          <c:marker>
            <c:symbol val="square"/>
            <c:size val="4"/>
            <c:spPr>
              <a:solidFill>
                <a:schemeClr val="bg1">
                  <a:lumMod val="50000"/>
                </a:schemeClr>
              </a:solidFill>
              <a:ln>
                <a:solidFill>
                  <a:prstClr val="white">
                    <a:lumMod val="50000"/>
                  </a:prstClr>
                </a:solidFill>
              </a:ln>
            </c:spPr>
          </c:marker>
          <c:xVal>
            <c:numRef>
              <c:f>'7QTLeffect'!$A$3:$A$51</c:f>
              <c:numCache>
                <c:formatCode>General</c:formatCode>
                <c:ptCount val="49"/>
                <c:pt idx="0">
                  <c:v>1.0000000000000005E-2</c:v>
                </c:pt>
                <c:pt idx="1">
                  <c:v>2.0000000000000011E-2</c:v>
                </c:pt>
                <c:pt idx="2">
                  <c:v>3.0000000000000002E-2</c:v>
                </c:pt>
                <c:pt idx="3">
                  <c:v>4.0000000000000022E-2</c:v>
                </c:pt>
                <c:pt idx="4">
                  <c:v>0.05</c:v>
                </c:pt>
                <c:pt idx="5">
                  <c:v>6.0000000000000032E-2</c:v>
                </c:pt>
                <c:pt idx="6">
                  <c:v>7.0000000000000021E-2</c:v>
                </c:pt>
                <c:pt idx="7">
                  <c:v>8.0000000000000043E-2</c:v>
                </c:pt>
                <c:pt idx="8">
                  <c:v>9.0000000000000024E-2</c:v>
                </c:pt>
                <c:pt idx="9">
                  <c:v>0.1</c:v>
                </c:pt>
                <c:pt idx="10">
                  <c:v>0.11</c:v>
                </c:pt>
                <c:pt idx="11">
                  <c:v>0.12000000000000002</c:v>
                </c:pt>
                <c:pt idx="12">
                  <c:v>0.13</c:v>
                </c:pt>
                <c:pt idx="13">
                  <c:v>0.14000000000000001</c:v>
                </c:pt>
                <c:pt idx="14">
                  <c:v>0.15000000000000019</c:v>
                </c:pt>
                <c:pt idx="15">
                  <c:v>0.16</c:v>
                </c:pt>
                <c:pt idx="16">
                  <c:v>0.17</c:v>
                </c:pt>
                <c:pt idx="17">
                  <c:v>0.18000000000000019</c:v>
                </c:pt>
                <c:pt idx="18">
                  <c:v>0.19</c:v>
                </c:pt>
                <c:pt idx="19">
                  <c:v>0.2</c:v>
                </c:pt>
                <c:pt idx="20">
                  <c:v>0.21000000000000019</c:v>
                </c:pt>
                <c:pt idx="21">
                  <c:v>0.22</c:v>
                </c:pt>
                <c:pt idx="22">
                  <c:v>0.23</c:v>
                </c:pt>
                <c:pt idx="23">
                  <c:v>0.24000000000000019</c:v>
                </c:pt>
                <c:pt idx="24">
                  <c:v>0.25</c:v>
                </c:pt>
                <c:pt idx="25">
                  <c:v>0.26</c:v>
                </c:pt>
                <c:pt idx="26">
                  <c:v>0.27</c:v>
                </c:pt>
                <c:pt idx="27">
                  <c:v>0.28000000000000008</c:v>
                </c:pt>
                <c:pt idx="28">
                  <c:v>0.29000000000000031</c:v>
                </c:pt>
                <c:pt idx="29">
                  <c:v>0.30000000000000032</c:v>
                </c:pt>
                <c:pt idx="30">
                  <c:v>0.31000000000000039</c:v>
                </c:pt>
                <c:pt idx="31">
                  <c:v>0.32000000000000045</c:v>
                </c:pt>
                <c:pt idx="32">
                  <c:v>0.33000000000000052</c:v>
                </c:pt>
                <c:pt idx="33">
                  <c:v>0.34</c:v>
                </c:pt>
                <c:pt idx="34">
                  <c:v>0.35000000000000031</c:v>
                </c:pt>
                <c:pt idx="35">
                  <c:v>0.36000000000000032</c:v>
                </c:pt>
                <c:pt idx="36">
                  <c:v>0.37000000000000038</c:v>
                </c:pt>
                <c:pt idx="37">
                  <c:v>0.38000000000000045</c:v>
                </c:pt>
                <c:pt idx="38">
                  <c:v>0.39000000000000046</c:v>
                </c:pt>
                <c:pt idx="39">
                  <c:v>0.4</c:v>
                </c:pt>
                <c:pt idx="40">
                  <c:v>0.41000000000000031</c:v>
                </c:pt>
                <c:pt idx="41">
                  <c:v>0.42000000000000032</c:v>
                </c:pt>
                <c:pt idx="42">
                  <c:v>0.43000000000000038</c:v>
                </c:pt>
                <c:pt idx="43">
                  <c:v>0.44</c:v>
                </c:pt>
                <c:pt idx="44">
                  <c:v>0.45</c:v>
                </c:pt>
                <c:pt idx="45">
                  <c:v>0.46</c:v>
                </c:pt>
                <c:pt idx="46">
                  <c:v>0.47000000000000008</c:v>
                </c:pt>
                <c:pt idx="47">
                  <c:v>0.48000000000000032</c:v>
                </c:pt>
                <c:pt idx="48">
                  <c:v>0.49000000000000032</c:v>
                </c:pt>
              </c:numCache>
            </c:numRef>
          </c:xVal>
          <c:yVal>
            <c:numRef>
              <c:f>'7QTLeffect'!$E$3:$E$51</c:f>
              <c:numCache>
                <c:formatCode>General</c:formatCode>
                <c:ptCount val="49"/>
                <c:pt idx="0">
                  <c:v>1.0319818866447599E-2</c:v>
                </c:pt>
                <c:pt idx="1">
                  <c:v>2.0595796459334112E-2</c:v>
                </c:pt>
                <c:pt idx="2">
                  <c:v>1.2955663153763598E-2</c:v>
                </c:pt>
                <c:pt idx="3">
                  <c:v>1.3046198679102701E-2</c:v>
                </c:pt>
                <c:pt idx="4">
                  <c:v>1.47599585618073E-2</c:v>
                </c:pt>
                <c:pt idx="5">
                  <c:v>0.15949057638174899</c:v>
                </c:pt>
                <c:pt idx="6">
                  <c:v>3.3743868078593052E-2</c:v>
                </c:pt>
                <c:pt idx="7">
                  <c:v>0.28525089691189798</c:v>
                </c:pt>
                <c:pt idx="8">
                  <c:v>2.4013964908951931E-3</c:v>
                </c:pt>
                <c:pt idx="9">
                  <c:v>1.1814897539520801E-2</c:v>
                </c:pt>
                <c:pt idx="10">
                  <c:v>1.6077718359688215E-3</c:v>
                </c:pt>
                <c:pt idx="11">
                  <c:v>2.80065278614842E-2</c:v>
                </c:pt>
                <c:pt idx="12">
                  <c:v>4.7582537144182828E-3</c:v>
                </c:pt>
                <c:pt idx="13">
                  <c:v>2.14294798849348E-2</c:v>
                </c:pt>
                <c:pt idx="14">
                  <c:v>2.7659761072145812E-2</c:v>
                </c:pt>
                <c:pt idx="15">
                  <c:v>1.1299755449511024E-2</c:v>
                </c:pt>
                <c:pt idx="16">
                  <c:v>2.9728209034491568E-2</c:v>
                </c:pt>
                <c:pt idx="17">
                  <c:v>0.13199883806453122</c:v>
                </c:pt>
                <c:pt idx="18">
                  <c:v>5.1426926633860899E-2</c:v>
                </c:pt>
                <c:pt idx="19">
                  <c:v>2.7325623065182197E-2</c:v>
                </c:pt>
                <c:pt idx="20">
                  <c:v>0.33029955610022499</c:v>
                </c:pt>
                <c:pt idx="21">
                  <c:v>6.7876522646026741E-2</c:v>
                </c:pt>
                <c:pt idx="22">
                  <c:v>3.6539693595312736E-3</c:v>
                </c:pt>
                <c:pt idx="23">
                  <c:v>7.3210238526364602E-2</c:v>
                </c:pt>
                <c:pt idx="24">
                  <c:v>0.22732904902547199</c:v>
                </c:pt>
                <c:pt idx="25">
                  <c:v>4.890122723880172E-2</c:v>
                </c:pt>
                <c:pt idx="26">
                  <c:v>2.8829489841336757E-2</c:v>
                </c:pt>
                <c:pt idx="27">
                  <c:v>0.145320126347213</c:v>
                </c:pt>
                <c:pt idx="28">
                  <c:v>4.7335388171322899E-2</c:v>
                </c:pt>
                <c:pt idx="29">
                  <c:v>0.30971572243131879</c:v>
                </c:pt>
                <c:pt idx="30">
                  <c:v>0.41803855376065152</c:v>
                </c:pt>
                <c:pt idx="31">
                  <c:v>0.20116834768624225</c:v>
                </c:pt>
                <c:pt idx="32">
                  <c:v>6.2948028062610097E-3</c:v>
                </c:pt>
                <c:pt idx="33">
                  <c:v>0.20756960367461788</c:v>
                </c:pt>
                <c:pt idx="34">
                  <c:v>1.9833262954827399E-2</c:v>
                </c:pt>
                <c:pt idx="35">
                  <c:v>0.11398300981831801</c:v>
                </c:pt>
                <c:pt idx="36">
                  <c:v>8.7227616902182128E-2</c:v>
                </c:pt>
                <c:pt idx="37">
                  <c:v>0.108157888263817</c:v>
                </c:pt>
                <c:pt idx="38">
                  <c:v>0.205287805618283</c:v>
                </c:pt>
                <c:pt idx="39">
                  <c:v>0.14776323153492449</c:v>
                </c:pt>
                <c:pt idx="40">
                  <c:v>0.14597181208713222</c:v>
                </c:pt>
                <c:pt idx="41">
                  <c:v>0.29141498000110838</c:v>
                </c:pt>
                <c:pt idx="42">
                  <c:v>0.46197527967333002</c:v>
                </c:pt>
                <c:pt idx="43">
                  <c:v>6.0495468146752197E-2</c:v>
                </c:pt>
                <c:pt idx="44">
                  <c:v>6.5411855880509406E-2</c:v>
                </c:pt>
                <c:pt idx="45">
                  <c:v>8.2750687218006991E-2</c:v>
                </c:pt>
                <c:pt idx="46">
                  <c:v>0.28533119447987398</c:v>
                </c:pt>
                <c:pt idx="47">
                  <c:v>0.28372817260101202</c:v>
                </c:pt>
                <c:pt idx="48">
                  <c:v>2.4833267214893772E-2</c:v>
                </c:pt>
              </c:numCache>
            </c:numRef>
          </c:yVal>
        </c:ser>
        <c:axId val="98060928"/>
        <c:axId val="98067200"/>
      </c:scatterChart>
      <c:valAx>
        <c:axId val="98060928"/>
        <c:scaling>
          <c:orientation val="minMax"/>
          <c:max val="0.5"/>
          <c:min val="0"/>
        </c:scaling>
        <c:axPos val="b"/>
        <c:numFmt formatCode="General" sourceLinked="1"/>
        <c:tickLblPos val="nextTo"/>
        <c:crossAx val="98067200"/>
        <c:crosses val="autoZero"/>
        <c:crossBetween val="midCat"/>
      </c:valAx>
      <c:valAx>
        <c:axId val="98067200"/>
        <c:scaling>
          <c:orientation val="minMax"/>
        </c:scaling>
        <c:axPos val="l"/>
        <c:numFmt formatCode="General" sourceLinked="1"/>
        <c:tickLblPos val="nextTo"/>
        <c:crossAx val="9806092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3354155730533676"/>
          <c:y val="7.8319845435987162E-2"/>
          <c:w val="0.23467750158658168"/>
          <c:h val="0.16743438320210041"/>
        </c:manualLayout>
      </c:layout>
    </c:legend>
    <c:plotVisOnly val="1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ja-JP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8AD5F-8A2B-42CA-907B-1DD5DA06A0B4}" type="datetimeFigureOut">
              <a:rPr kumimoji="1" lang="ja-JP" altLang="en-US" smtClean="0"/>
              <a:pPr/>
              <a:t>2015/7/30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AED8-2421-4761-BB5B-35885344177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8AD5F-8A2B-42CA-907B-1DD5DA06A0B4}" type="datetimeFigureOut">
              <a:rPr kumimoji="1" lang="ja-JP" altLang="en-US" smtClean="0"/>
              <a:pPr/>
              <a:t>2015/7/30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AED8-2421-4761-BB5B-35885344177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8AD5F-8A2B-42CA-907B-1DD5DA06A0B4}" type="datetimeFigureOut">
              <a:rPr kumimoji="1" lang="ja-JP" altLang="en-US" smtClean="0"/>
              <a:pPr/>
              <a:t>2015/7/30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AED8-2421-4761-BB5B-35885344177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8AD5F-8A2B-42CA-907B-1DD5DA06A0B4}" type="datetimeFigureOut">
              <a:rPr kumimoji="1" lang="ja-JP" altLang="en-US" smtClean="0"/>
              <a:pPr/>
              <a:t>2015/7/30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AED8-2421-4761-BB5B-35885344177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8AD5F-8A2B-42CA-907B-1DD5DA06A0B4}" type="datetimeFigureOut">
              <a:rPr kumimoji="1" lang="ja-JP" altLang="en-US" smtClean="0"/>
              <a:pPr/>
              <a:t>2015/7/30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AED8-2421-4761-BB5B-35885344177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8AD5F-8A2B-42CA-907B-1DD5DA06A0B4}" type="datetimeFigureOut">
              <a:rPr kumimoji="1" lang="ja-JP" altLang="en-US" smtClean="0"/>
              <a:pPr/>
              <a:t>2015/7/30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AED8-2421-4761-BB5B-35885344177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8AD5F-8A2B-42CA-907B-1DD5DA06A0B4}" type="datetimeFigureOut">
              <a:rPr kumimoji="1" lang="ja-JP" altLang="en-US" smtClean="0"/>
              <a:pPr/>
              <a:t>2015/7/30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AED8-2421-4761-BB5B-35885344177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8AD5F-8A2B-42CA-907B-1DD5DA06A0B4}" type="datetimeFigureOut">
              <a:rPr kumimoji="1" lang="ja-JP" altLang="en-US" smtClean="0"/>
              <a:pPr/>
              <a:t>2015/7/30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AED8-2421-4761-BB5B-35885344177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8AD5F-8A2B-42CA-907B-1DD5DA06A0B4}" type="datetimeFigureOut">
              <a:rPr kumimoji="1" lang="ja-JP" altLang="en-US" smtClean="0"/>
              <a:pPr/>
              <a:t>2015/7/30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AED8-2421-4761-BB5B-35885344177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8AD5F-8A2B-42CA-907B-1DD5DA06A0B4}" type="datetimeFigureOut">
              <a:rPr kumimoji="1" lang="ja-JP" altLang="en-US" smtClean="0"/>
              <a:pPr/>
              <a:t>2015/7/30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AED8-2421-4761-BB5B-35885344177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8AD5F-8A2B-42CA-907B-1DD5DA06A0B4}" type="datetimeFigureOut">
              <a:rPr kumimoji="1" lang="ja-JP" altLang="en-US" smtClean="0"/>
              <a:pPr/>
              <a:t>2015/7/30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AED8-2421-4761-BB5B-35885344177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8AD5F-8A2B-42CA-907B-1DD5DA06A0B4}" type="datetimeFigureOut">
              <a:rPr kumimoji="1" lang="ja-JP" altLang="en-US" smtClean="0"/>
              <a:pPr/>
              <a:t>2015/7/30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BAED8-2421-4761-BB5B-35885344177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4572008" y="8143900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US" altLang="ja-JP" dirty="0" smtClean="0">
                <a:latin typeface="Times New Roman" pitchFamily="18" charset="0"/>
                <a:cs typeface="Times New Roman" pitchFamily="18" charset="0"/>
              </a:rPr>
              <a:t>S1</a:t>
            </a:r>
            <a:endParaRPr kumimoji="1" lang="ja-JP" alt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グラフ 2"/>
          <p:cNvGraphicFramePr/>
          <p:nvPr/>
        </p:nvGraphicFramePr>
        <p:xfrm>
          <a:off x="548680" y="1403648"/>
          <a:ext cx="6048672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1873894" y="4583033"/>
            <a:ext cx="364333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dirty="0" smtClean="0">
                <a:latin typeface="Times New Roman" pitchFamily="18" charset="0"/>
                <a:cs typeface="Times New Roman" pitchFamily="18" charset="0"/>
              </a:rPr>
              <a:t>The number of progenies per sire</a:t>
            </a:r>
            <a:endParaRPr kumimoji="1" lang="ja-JP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 rot="16200000">
            <a:off x="-804266" y="2796697"/>
            <a:ext cx="242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 smtClean="0">
                <a:latin typeface="Times New Roman" pitchFamily="18" charset="0"/>
                <a:cs typeface="Times New Roman" pitchFamily="18" charset="0"/>
              </a:rPr>
              <a:t>The number of sires</a:t>
            </a:r>
            <a:endParaRPr kumimoji="1" lang="ja-JP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4572008" y="8143900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mtClean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US" altLang="ja-JP" smtClean="0">
                <a:latin typeface="Times New Roman" pitchFamily="18" charset="0"/>
                <a:cs typeface="Times New Roman" pitchFamily="18" charset="0"/>
              </a:rPr>
              <a:t>S2</a:t>
            </a:r>
            <a:endParaRPr kumimoji="1" lang="ja-JP" alt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グラフ 2"/>
          <p:cNvGraphicFramePr/>
          <p:nvPr/>
        </p:nvGraphicFramePr>
        <p:xfrm>
          <a:off x="692696" y="755576"/>
          <a:ext cx="5256584" cy="3175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グラフ 3"/>
          <p:cNvGraphicFramePr/>
          <p:nvPr/>
        </p:nvGraphicFramePr>
        <p:xfrm>
          <a:off x="764704" y="4427984"/>
          <a:ext cx="5256584" cy="3175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1857364" y="3790945"/>
            <a:ext cx="364333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 smtClean="0">
                <a:latin typeface="Times New Roman" pitchFamily="18" charset="0"/>
                <a:cs typeface="Times New Roman" pitchFamily="18" charset="0"/>
              </a:rPr>
              <a:t>Minor allele frequency</a:t>
            </a:r>
            <a:endParaRPr kumimoji="1" lang="ja-JP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 rot="16200000">
            <a:off x="-647342" y="2004609"/>
            <a:ext cx="242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dirty="0" smtClean="0">
                <a:latin typeface="Times New Roman" pitchFamily="18" charset="0"/>
                <a:cs typeface="Times New Roman" pitchFamily="18" charset="0"/>
              </a:rPr>
              <a:t>QTL effect</a:t>
            </a:r>
            <a:endParaRPr kumimoji="1" lang="ja-JP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1414" y="357158"/>
            <a:ext cx="92869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>
                <a:latin typeface="Times New Roman" pitchFamily="18" charset="0"/>
                <a:cs typeface="Times New Roman" pitchFamily="18" charset="0"/>
              </a:rPr>
              <a:t>(a)</a:t>
            </a:r>
            <a:endParaRPr kumimoji="1" lang="ja-JP" alt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-24" y="3857620"/>
            <a:ext cx="92869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>
                <a:latin typeface="Times New Roman" pitchFamily="18" charset="0"/>
                <a:cs typeface="Times New Roman" pitchFamily="18" charset="0"/>
              </a:rPr>
              <a:t>(b)</a:t>
            </a:r>
            <a:endParaRPr kumimoji="1" lang="ja-JP" alt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873894" y="7506291"/>
            <a:ext cx="364333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 smtClean="0">
                <a:latin typeface="Times New Roman" pitchFamily="18" charset="0"/>
                <a:cs typeface="Times New Roman" pitchFamily="18" charset="0"/>
              </a:rPr>
              <a:t>Minor allele frequency</a:t>
            </a:r>
            <a:endParaRPr kumimoji="1" lang="ja-JP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 rot="16200000">
            <a:off x="-630812" y="5719955"/>
            <a:ext cx="242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dirty="0" smtClean="0">
                <a:latin typeface="Times New Roman" pitchFamily="18" charset="0"/>
                <a:cs typeface="Times New Roman" pitchFamily="18" charset="0"/>
              </a:rPr>
              <a:t>QTL variance</a:t>
            </a:r>
            <a:endParaRPr kumimoji="1" lang="ja-JP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30</Words>
  <Application>Microsoft Office PowerPoint</Application>
  <PresentationFormat>画面に合わせる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Office テーマ</vt:lpstr>
      <vt:lpstr>スライド 1</vt:lpstr>
      <vt:lpstr>スライド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y0uemoto</dc:creator>
  <cp:lastModifiedBy>y0uemoto</cp:lastModifiedBy>
  <cp:revision>61</cp:revision>
  <dcterms:created xsi:type="dcterms:W3CDTF">2014-11-06T00:13:33Z</dcterms:created>
  <dcterms:modified xsi:type="dcterms:W3CDTF">2015-07-30T00:58:37Z</dcterms:modified>
</cp:coreProperties>
</file>