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007D"/>
    <a:srgbClr val="FE007F"/>
    <a:srgbClr val="F20079"/>
    <a:srgbClr val="FF3399"/>
    <a:srgbClr val="FF8243"/>
    <a:srgbClr val="FF8B4E"/>
    <a:srgbClr val="F88B4E"/>
    <a:srgbClr val="FFAC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220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A2598-2680-4A26-B9C1-417EC3520A84}" type="datetimeFigureOut">
              <a:rPr lang="fr-FR" smtClean="0"/>
              <a:t>20/07/2016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5714-5725-49C8-8368-ED23DA73E5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3501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A2598-2680-4A26-B9C1-417EC3520A84}" type="datetimeFigureOut">
              <a:rPr lang="fr-FR" smtClean="0"/>
              <a:t>20/07/2016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5714-5725-49C8-8368-ED23DA73E5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866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A2598-2680-4A26-B9C1-417EC3520A84}" type="datetimeFigureOut">
              <a:rPr lang="fr-FR" smtClean="0"/>
              <a:t>20/07/2016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5714-5725-49C8-8368-ED23DA73E5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7798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A2598-2680-4A26-B9C1-417EC3520A84}" type="datetimeFigureOut">
              <a:rPr lang="fr-FR" smtClean="0"/>
              <a:t>20/07/2016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5714-5725-49C8-8368-ED23DA73E5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431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A2598-2680-4A26-B9C1-417EC3520A84}" type="datetimeFigureOut">
              <a:rPr lang="fr-FR" smtClean="0"/>
              <a:t>20/07/2016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5714-5725-49C8-8368-ED23DA73E5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1544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A2598-2680-4A26-B9C1-417EC3520A84}" type="datetimeFigureOut">
              <a:rPr lang="fr-FR" smtClean="0"/>
              <a:t>20/07/2016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5714-5725-49C8-8368-ED23DA73E5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2165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A2598-2680-4A26-B9C1-417EC3520A84}" type="datetimeFigureOut">
              <a:rPr lang="fr-FR" smtClean="0"/>
              <a:t>20/07/2016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5714-5725-49C8-8368-ED23DA73E5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6226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A2598-2680-4A26-B9C1-417EC3520A84}" type="datetimeFigureOut">
              <a:rPr lang="fr-FR" smtClean="0"/>
              <a:t>20/07/2016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5714-5725-49C8-8368-ED23DA73E5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0801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A2598-2680-4A26-B9C1-417EC3520A84}" type="datetimeFigureOut">
              <a:rPr lang="fr-FR" smtClean="0"/>
              <a:t>20/07/2016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5714-5725-49C8-8368-ED23DA73E5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4558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A2598-2680-4A26-B9C1-417EC3520A84}" type="datetimeFigureOut">
              <a:rPr lang="fr-FR" smtClean="0"/>
              <a:t>20/07/2016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5714-5725-49C8-8368-ED23DA73E5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6931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A2598-2680-4A26-B9C1-417EC3520A84}" type="datetimeFigureOut">
              <a:rPr lang="fr-FR" smtClean="0"/>
              <a:t>20/07/2016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5714-5725-49C8-8368-ED23DA73E5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0193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EA2598-2680-4A26-B9C1-417EC3520A84}" type="datetimeFigureOut">
              <a:rPr lang="fr-FR" smtClean="0"/>
              <a:t>20/07/2016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AA5714-5725-49C8-8368-ED23DA73E5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156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72480" y="4591653"/>
            <a:ext cx="88194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>
                <a:latin typeface="Times" pitchFamily="18" charset="0"/>
              </a:rPr>
              <a:t>Genetic </a:t>
            </a:r>
            <a:r>
              <a:rPr lang="en-US" sz="1200" b="1" dirty="0" smtClean="0">
                <a:latin typeface="Times" pitchFamily="18" charset="0"/>
              </a:rPr>
              <a:t>basis </a:t>
            </a:r>
            <a:r>
              <a:rPr lang="en-US" sz="1200" b="1" dirty="0">
                <a:latin typeface="Times" pitchFamily="18" charset="0"/>
              </a:rPr>
              <a:t>of nitrogen use efficiency and yield stability across environments in winter </a:t>
            </a:r>
            <a:r>
              <a:rPr lang="en-US" sz="1200" b="1" dirty="0" smtClean="0">
                <a:latin typeface="Times" pitchFamily="18" charset="0"/>
              </a:rPr>
              <a:t>rapeseed </a:t>
            </a:r>
            <a:endParaRPr lang="fr-FR" sz="1200" dirty="0">
              <a:latin typeface="Times" pitchFamily="18" charset="0"/>
            </a:endParaRPr>
          </a:p>
          <a:p>
            <a:pPr algn="just" fontAlgn="ctr"/>
            <a:endParaRPr lang="fr-FR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ctr"/>
            <a:r>
              <a:rPr lang="fr-FR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Bouchet et al.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ZoneTexte 4"/>
              <p:cNvSpPr txBox="1"/>
              <p:nvPr/>
            </p:nvSpPr>
            <p:spPr>
              <a:xfrm>
                <a:off x="323528" y="476672"/>
                <a:ext cx="8409979" cy="17685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spcAft>
                    <a:spcPts val="600"/>
                  </a:spcAft>
                </a:pPr>
                <a:r>
                  <a:rPr lang="en-US" sz="12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Additional file 8: QTL mapping onto </a:t>
                </a:r>
                <a:r>
                  <a:rPr lang="en-US" sz="1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</a:t>
                </a:r>
                <a:r>
                  <a:rPr lang="en-US" sz="12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WOSR map</a:t>
                </a:r>
              </a:p>
              <a:p>
                <a:pPr algn="just"/>
                <a:r>
                  <a:rPr lang="en-US" sz="1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QTL written in black were detected with the genotypic estimates extracted from the multi-environment model ((1):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0" b="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800" b="0" i="1">
                            <a:latin typeface="Cambria Math"/>
                          </a:rPr>
                          <m:t>𝑖𝑗𝑘𝑙𝑚</m:t>
                        </m:r>
                      </m:sub>
                    </m:sSub>
                    <m:r>
                      <a:rPr lang="en-US" sz="800" b="0" i="1">
                        <a:latin typeface="Cambria Math"/>
                      </a:rPr>
                      <m:t>= µ+</m:t>
                    </m:r>
                    <m:bar>
                      <m:barPr>
                        <m:ctrlPr>
                          <a:rPr lang="fr-FR" sz="800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sSub>
                          <m:sSubPr>
                            <m:ctrlPr>
                              <a:rPr lang="fr-FR" sz="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800" b="0" i="1">
                                <a:latin typeface="Cambria Math"/>
                              </a:rPr>
                              <m:t>𝐺</m:t>
                            </m:r>
                          </m:e>
                          <m:sub>
                            <m:r>
                              <a:rPr lang="en-US" sz="800" b="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bar>
                    <m:r>
                      <a:rPr lang="en-US" sz="800" b="0" i="1">
                        <a:latin typeface="Cambria Math"/>
                      </a:rPr>
                      <m:t>+ </m:t>
                    </m:r>
                    <m:sSub>
                      <m:sSubPr>
                        <m:ctrlPr>
                          <a:rPr lang="fr-FR" sz="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0" b="0" i="1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800" b="0" i="1">
                            <a:latin typeface="Cambria Math"/>
                          </a:rPr>
                          <m:t>𝑗</m:t>
                        </m:r>
                      </m:sub>
                    </m:sSub>
                    <m:r>
                      <a:rPr lang="en-US" sz="800" b="0" i="1">
                        <a:latin typeface="Cambria Math"/>
                      </a:rPr>
                      <m:t>+ </m:t>
                    </m:r>
                    <m:bar>
                      <m:barPr>
                        <m:ctrlPr>
                          <a:rPr lang="fr-FR" sz="800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sSub>
                          <m:sSubPr>
                            <m:ctrlPr>
                              <a:rPr lang="fr-FR" sz="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800" b="0" i="1">
                                <a:latin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en-US" sz="800" b="0" i="1">
                                <a:latin typeface="Cambria Math"/>
                              </a:rPr>
                              <m:t>𝑙</m:t>
                            </m:r>
                          </m:sub>
                        </m:sSub>
                      </m:e>
                    </m:bar>
                    <m:r>
                      <a:rPr lang="en-US" sz="800" b="0" i="1">
                        <a:latin typeface="Cambria Math"/>
                      </a:rPr>
                      <m:t>+</m:t>
                    </m:r>
                    <m:bar>
                      <m:barPr>
                        <m:ctrlPr>
                          <a:rPr lang="fr-FR" sz="800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sSub>
                          <m:sSubPr>
                            <m:ctrlPr>
                              <a:rPr lang="fr-FR" sz="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800" b="0" i="1">
                                <a:latin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en-US" sz="800" b="0" i="1">
                                <a:latin typeface="Cambria Math"/>
                              </a:rPr>
                              <m:t>𝑙</m:t>
                            </m:r>
                          </m:sub>
                        </m:sSub>
                        <m:d>
                          <m:dPr>
                            <m:ctrlPr>
                              <a:rPr lang="fr-FR" sz="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r-FR" sz="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800" b="0" i="1">
                                    <a:latin typeface="Cambria Math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sz="800" b="0" i="1">
                                    <a:latin typeface="Cambria Math"/>
                                  </a:rPr>
                                  <m:t>𝑘</m:t>
                                </m:r>
                              </m:sub>
                            </m:sSub>
                          </m:e>
                        </m:d>
                      </m:e>
                    </m:bar>
                    <m:r>
                      <a:rPr lang="en-US" sz="800" b="0" i="1">
                        <a:latin typeface="Cambria Math"/>
                      </a:rPr>
                      <m:t>+ </m:t>
                    </m:r>
                    <m:bar>
                      <m:barPr>
                        <m:ctrlPr>
                          <a:rPr lang="fr-FR" sz="800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sSub>
                          <m:sSubPr>
                            <m:ctrlPr>
                              <a:rPr lang="fr-FR" sz="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800" b="0" i="1">
                                <a:latin typeface="Cambria Math"/>
                              </a:rPr>
                              <m:t>𝐺</m:t>
                            </m:r>
                          </m:e>
                          <m:sub>
                            <m:r>
                              <a:rPr lang="en-US" sz="800" b="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sz="800" b="0" i="1">
                            <a:latin typeface="Cambria Math"/>
                          </a:rPr>
                          <m:t>×</m:t>
                        </m:r>
                        <m:sSub>
                          <m:sSubPr>
                            <m:ctrlPr>
                              <a:rPr lang="fr-FR" sz="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800" b="0" i="1">
                                <a:latin typeface="Cambria Math"/>
                              </a:rPr>
                              <m:t>𝑁</m:t>
                            </m:r>
                          </m:e>
                          <m:sub>
                            <m:r>
                              <a:rPr lang="en-US" sz="800" b="0" i="1">
                                <a:latin typeface="Cambria Math"/>
                              </a:rPr>
                              <m:t>𝑗</m:t>
                            </m:r>
                          </m:sub>
                        </m:sSub>
                      </m:e>
                    </m:bar>
                    <m:r>
                      <a:rPr lang="en-US" sz="800" b="0" i="1">
                        <a:latin typeface="Cambria Math"/>
                      </a:rPr>
                      <m:t>+</m:t>
                    </m:r>
                    <m:bar>
                      <m:barPr>
                        <m:ctrlPr>
                          <a:rPr lang="fr-FR" sz="800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sSub>
                          <m:sSubPr>
                            <m:ctrlPr>
                              <a:rPr lang="fr-FR" sz="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800" b="0" i="1">
                                <a:latin typeface="Cambria Math"/>
                              </a:rPr>
                              <m:t>𝐺</m:t>
                            </m:r>
                          </m:e>
                          <m:sub>
                            <m:r>
                              <a:rPr lang="en-US" sz="800" b="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sz="800" b="0" i="1">
                            <a:latin typeface="Cambria Math"/>
                          </a:rPr>
                          <m:t>× </m:t>
                        </m:r>
                        <m:sSub>
                          <m:sSubPr>
                            <m:ctrlPr>
                              <a:rPr lang="fr-FR" sz="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800" b="0" i="1">
                                <a:latin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en-US" sz="800" b="0" i="1">
                                <a:latin typeface="Cambria Math"/>
                              </a:rPr>
                              <m:t>𝑙</m:t>
                            </m:r>
                          </m:sub>
                        </m:sSub>
                      </m:e>
                    </m:bar>
                    <m:r>
                      <a:rPr lang="en-US" sz="800" b="0" i="1">
                        <a:latin typeface="Cambria Math"/>
                      </a:rPr>
                      <m:t>+ </m:t>
                    </m:r>
                    <m:bar>
                      <m:barPr>
                        <m:ctrlPr>
                          <a:rPr lang="fr-FR" sz="800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sSub>
                          <m:sSubPr>
                            <m:ctrlPr>
                              <a:rPr lang="fr-FR" sz="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800" b="0" i="1">
                                <a:latin typeface="Cambria Math"/>
                              </a:rPr>
                              <m:t>𝐺</m:t>
                            </m:r>
                          </m:e>
                          <m:sub>
                            <m:r>
                              <a:rPr lang="en-US" sz="800" b="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sz="800" b="0" i="1">
                            <a:latin typeface="Cambria Math"/>
                          </a:rPr>
                          <m:t>×</m:t>
                        </m:r>
                        <m:sSub>
                          <m:sSubPr>
                            <m:ctrlPr>
                              <a:rPr lang="fr-FR" sz="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800" b="0" i="1">
                                <a:latin typeface="Cambria Math"/>
                              </a:rPr>
                              <m:t>𝑁</m:t>
                            </m:r>
                          </m:e>
                          <m:sub>
                            <m:r>
                              <a:rPr lang="en-US" sz="800" b="0" i="1">
                                <a:latin typeface="Cambria Math"/>
                              </a:rPr>
                              <m:t>𝑗</m:t>
                            </m:r>
                          </m:sub>
                        </m:sSub>
                        <m:r>
                          <a:rPr lang="en-US" sz="800" b="0" i="1">
                            <a:latin typeface="Cambria Math"/>
                          </a:rPr>
                          <m:t>×</m:t>
                        </m:r>
                        <m:sSub>
                          <m:sSubPr>
                            <m:ctrlPr>
                              <a:rPr lang="fr-FR" sz="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800" b="0" i="1">
                                <a:latin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en-US" sz="800" b="0" i="1">
                                <a:latin typeface="Cambria Math"/>
                              </a:rPr>
                              <m:t>𝑙</m:t>
                            </m:r>
                          </m:sub>
                        </m:sSub>
                      </m:e>
                    </m:bar>
                    <m:r>
                      <a:rPr lang="en-US" sz="800" b="0" i="1">
                        <a:latin typeface="Cambria Math"/>
                      </a:rPr>
                      <m:t>+ </m:t>
                    </m:r>
                    <m:bar>
                      <m:barPr>
                        <m:ctrlPr>
                          <a:rPr lang="fr-FR" sz="800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sSub>
                          <m:sSubPr>
                            <m:ctrlPr>
                              <a:rPr lang="fr-FR" sz="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800" b="0" i="1">
                                <a:latin typeface="Cambria Math"/>
                              </a:rPr>
                              <m:t>𝑒</m:t>
                            </m:r>
                          </m:e>
                          <m:sub>
                            <m:r>
                              <a:rPr lang="en-US" sz="800" b="0" i="1">
                                <a:latin typeface="Cambria Math"/>
                              </a:rPr>
                              <m:t>𝑖𝑗𝑘𝑙𝑚</m:t>
                            </m:r>
                          </m:sub>
                        </m:sSub>
                      </m:e>
                    </m:bar>
                  </m:oMath>
                </a14:m>
                <a:r>
                  <a:rPr lang="en-US" sz="1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). They were aligned with the QTL identified with the </a:t>
                </a:r>
                <a:r>
                  <a:rPr lang="en-US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genotypic estimates extracted from the </a:t>
                </a:r>
                <a:r>
                  <a:rPr lang="en-US" sz="1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single-environment </a:t>
                </a:r>
                <a:r>
                  <a:rPr lang="en-US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model </a:t>
                </a:r>
                <a:r>
                  <a:rPr lang="en-US" sz="1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((6):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𝑖𝑗𝑘</m:t>
                        </m:r>
                      </m:sub>
                    </m:sSub>
                    <m:r>
                      <a:rPr lang="en-US" sz="800" i="1">
                        <a:solidFill>
                          <a:prstClr val="black"/>
                        </a:solidFill>
                        <a:latin typeface="Cambria Math"/>
                      </a:rPr>
                      <m:t>= µ+</m:t>
                    </m:r>
                    <m:bar>
                      <m:barPr>
                        <m:ctrlPr>
                          <a:rPr lang="fr-FR" sz="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sSub>
                          <m:sSubPr>
                            <m:ctrlPr>
                              <a:rPr lang="fr-FR" sz="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8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𝐺</m:t>
                            </m:r>
                          </m:e>
                          <m:sub>
                            <m:r>
                              <a:rPr lang="en-US" sz="8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bar>
                    <m:r>
                      <a:rPr lang="en-US" sz="800" i="1">
                        <a:solidFill>
                          <a:prstClr val="black"/>
                        </a:solidFill>
                        <a:latin typeface="Cambria Math"/>
                      </a:rPr>
                      <m:t>+</m:t>
                    </m:r>
                    <m:bar>
                      <m:barPr>
                        <m:ctrlPr>
                          <a:rPr lang="fr-FR" sz="80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sSub>
                          <m:sSubPr>
                            <m:ctrlPr>
                              <a:rPr lang="fr-FR" sz="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800" b="0" i="1" smtClean="0">
                                <a:latin typeface="Cambria Math"/>
                              </a:rPr>
                              <m:t>𝑅</m:t>
                            </m:r>
                          </m:e>
                          <m:sub>
                            <m:r>
                              <a:rPr lang="fr-FR" sz="800" b="0" i="1" smtClean="0">
                                <a:latin typeface="Cambria Math"/>
                              </a:rPr>
                              <m:t>𝑗</m:t>
                            </m:r>
                          </m:sub>
                        </m:sSub>
                      </m:e>
                    </m:bar>
                    <m:r>
                      <a:rPr lang="fr-FR" sz="800" b="0" i="1" smtClean="0">
                        <a:solidFill>
                          <a:prstClr val="black"/>
                        </a:solidFill>
                        <a:latin typeface="Cambria Math"/>
                      </a:rPr>
                      <m:t>+</m:t>
                    </m:r>
                    <m:bar>
                      <m:barPr>
                        <m:ctrlPr>
                          <a:rPr lang="fr-FR" sz="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sSub>
                          <m:sSubPr>
                            <m:ctrlPr>
                              <a:rPr lang="fr-FR" sz="80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8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𝑒</m:t>
                            </m:r>
                          </m:e>
                          <m:sub>
                            <m:r>
                              <a:rPr lang="en-US" sz="8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𝑖𝑗𝑘</m:t>
                            </m:r>
                          </m:sub>
                        </m:sSub>
                      </m:e>
                    </m:bar>
                  </m:oMath>
                </a14:m>
                <a:r>
                  <a:rPr lang="en-US" sz="1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that were represented as following: GWAS-QTL detected in N2 condition ( ), </a:t>
                </a:r>
                <a:r>
                  <a:rPr lang="en-US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GWAS-QTL detected in </a:t>
                </a:r>
                <a:r>
                  <a:rPr lang="en-US" sz="1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N1 condition ( ), LA-QTL detected in N2 condition (  ) and </a:t>
                </a:r>
                <a:r>
                  <a:rPr lang="en-US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LA-QTL detected in N2 condition </a:t>
                </a:r>
                <a:r>
                  <a:rPr lang="en-US" sz="1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  ) with the number of trials for QTL detection indicated into brackets.</a:t>
                </a:r>
              </a:p>
              <a:p>
                <a:pPr algn="just"/>
                <a:r>
                  <a:rPr lang="en-US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he QTL written in red or in orange were detected with the </a:t>
                </a:r>
                <a:r>
                  <a:rPr lang="en-US" sz="10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ecovalence</a:t>
                </a:r>
                <a:r>
                  <a:rPr lang="en-US" sz="1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values calculated from the G × N or G × T models </a:t>
                </a:r>
                <a:r>
                  <a:rPr lang="en-US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respectively </a:t>
                </a:r>
                <a:r>
                  <a:rPr lang="en-US" sz="1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((8):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800" i="1">
                            <a:latin typeface="Cambria Math"/>
                          </a:rPr>
                          <m:t>𝑊</m:t>
                        </m:r>
                      </m:e>
                      <m:sub>
                        <m:r>
                          <a:rPr lang="en-US" sz="8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800" i="1">
                        <a:latin typeface="Cambria Math"/>
                      </a:rPr>
                      <m:t>= </m:t>
                    </m:r>
                    <m:nary>
                      <m:naryPr>
                        <m:chr m:val="∑"/>
                        <m:limLoc m:val="undOvr"/>
                        <m:supHide m:val="on"/>
                        <m:ctrlPr>
                          <a:rPr lang="fr-FR" sz="8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800" i="1">
                            <a:latin typeface="Cambria Math"/>
                          </a:rPr>
                          <m:t>𝑖</m:t>
                        </m:r>
                      </m:sub>
                      <m:sup/>
                      <m:e>
                        <m:r>
                          <a:rPr lang="en-US" sz="800" i="1">
                            <a:latin typeface="Cambria Math"/>
                          </a:rPr>
                          <m:t>(</m:t>
                        </m:r>
                        <m:sSub>
                          <m:sSubPr>
                            <m:ctrlPr>
                              <a:rPr lang="fr-FR" sz="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800" i="1">
                                <a:latin typeface="Cambria Math"/>
                              </a:rPr>
                              <m:t>𝑌</m:t>
                            </m:r>
                          </m:e>
                          <m:sub>
                            <m:r>
                              <a:rPr lang="en-US" sz="800" i="1">
                                <a:latin typeface="Cambria Math"/>
                              </a:rPr>
                              <m:t>𝑖𝑗</m:t>
                            </m:r>
                          </m:sub>
                        </m:sSub>
                        <m:r>
                          <a:rPr lang="en-US" sz="800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fr-FR" sz="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800" i="1">
                                <a:latin typeface="Cambria Math"/>
                              </a:rPr>
                              <m:t>𝑌</m:t>
                            </m:r>
                          </m:e>
                          <m:sub>
                            <m:r>
                              <a:rPr lang="en-US" sz="800" i="1">
                                <a:latin typeface="Cambria Math"/>
                              </a:rPr>
                              <m:t>𝑖</m:t>
                            </m:r>
                            <m:r>
                              <a:rPr lang="en-US" sz="800" i="1">
                                <a:latin typeface="Cambria Math"/>
                              </a:rPr>
                              <m:t>.</m:t>
                            </m:r>
                          </m:sub>
                        </m:sSub>
                        <m:r>
                          <a:rPr lang="en-US" sz="800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fr-FR" sz="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800" i="1">
                                <a:latin typeface="Cambria Math"/>
                              </a:rPr>
                              <m:t>𝑌</m:t>
                            </m:r>
                          </m:e>
                          <m:sub>
                            <m:r>
                              <a:rPr lang="en-US" sz="800" i="1">
                                <a:latin typeface="Cambria Math"/>
                              </a:rPr>
                              <m:t>.</m:t>
                            </m:r>
                            <m:r>
                              <a:rPr lang="en-US" sz="800" i="1">
                                <a:latin typeface="Cambria Math"/>
                              </a:rPr>
                              <m:t>𝑗</m:t>
                            </m:r>
                          </m:sub>
                        </m:sSub>
                        <m:r>
                          <a:rPr lang="en-US" sz="800" i="1"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fr-FR" sz="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800" i="1">
                                <a:latin typeface="Cambria Math"/>
                              </a:rPr>
                              <m:t>𝑌</m:t>
                            </m:r>
                          </m:e>
                          <m:sub>
                            <m:r>
                              <a:rPr lang="en-US" sz="800" i="1">
                                <a:latin typeface="Cambria Math"/>
                              </a:rPr>
                              <m:t>..</m:t>
                            </m:r>
                          </m:sub>
                        </m:sSub>
                        <m:r>
                          <a:rPr lang="en-US" sz="800" i="1">
                            <a:latin typeface="Cambria Math"/>
                          </a:rPr>
                          <m:t> </m:t>
                        </m:r>
                      </m:e>
                    </m:nary>
                    <m:r>
                      <a:rPr lang="en-US" sz="800" i="1">
                        <a:latin typeface="Cambria Math"/>
                      </a:rPr>
                      <m:t>)²</m:t>
                    </m:r>
                  </m:oMath>
                </a14:m>
                <a:r>
                  <a:rPr lang="en-US" sz="1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). The QTL labeled with a black star (  ) did not </a:t>
                </a:r>
                <a:r>
                  <a:rPr lang="en-US" sz="10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colocalize</a:t>
                </a:r>
                <a:r>
                  <a:rPr lang="en-US" sz="1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with QTL detected with the multi-environment model (1) and formed independent QTL × N or QTL × trial interacting regions.</a:t>
                </a:r>
              </a:p>
              <a:p>
                <a:pPr algn="just"/>
                <a:r>
                  <a:rPr lang="en-US" sz="1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Each QTL is labeled with the name of the corresponding trait (DTF, SY, SN, TSW, O, </a:t>
                </a:r>
                <a:r>
                  <a:rPr lang="en-US" sz="10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Pr</a:t>
                </a:r>
                <a:r>
                  <a:rPr lang="en-US" sz="1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O/</a:t>
                </a:r>
                <a:r>
                  <a:rPr lang="en-US" sz="10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Pr</a:t>
                </a:r>
                <a:r>
                  <a:rPr lang="en-US" sz="1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– abbreviations given in </a:t>
                </a:r>
                <a:r>
                  <a:rPr lang="en-US" sz="10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Methods</a:t>
                </a:r>
                <a:r>
                  <a:rPr lang="en-US" sz="1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), the population name, the linkage group name and the QTL order on the linkage group. </a:t>
                </a:r>
              </a:p>
            </p:txBody>
          </p:sp>
        </mc:Choice>
        <mc:Fallback>
          <p:sp>
            <p:nvSpPr>
              <p:cNvPr id="5" name="ZoneText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476672"/>
                <a:ext cx="8409979" cy="1768561"/>
              </a:xfrm>
              <a:prstGeom prst="rect">
                <a:avLst/>
              </a:prstGeom>
              <a:blipFill>
                <a:blip r:embed="rId2"/>
                <a:stretch>
                  <a:fillRect l="-942" b="-103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e 2"/>
          <p:cNvGrpSpPr/>
          <p:nvPr/>
        </p:nvGrpSpPr>
        <p:grpSpPr>
          <a:xfrm>
            <a:off x="1153575" y="1151065"/>
            <a:ext cx="6319499" cy="541430"/>
            <a:chOff x="1748639" y="1172209"/>
            <a:chExt cx="6319499" cy="541430"/>
          </a:xfrm>
        </p:grpSpPr>
        <p:sp>
          <p:nvSpPr>
            <p:cNvPr id="53" name="Ellipse 52"/>
            <p:cNvSpPr>
              <a:spLocks noChangeAspect="1"/>
            </p:cNvSpPr>
            <p:nvPr/>
          </p:nvSpPr>
          <p:spPr>
            <a:xfrm>
              <a:off x="5798510" y="1172209"/>
              <a:ext cx="54006" cy="54000"/>
            </a:xfrm>
            <a:prstGeom prst="ellipse">
              <a:avLst/>
            </a:prstGeom>
            <a:solidFill>
              <a:srgbClr val="FF0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51" name="Rectangle 50"/>
            <p:cNvSpPr>
              <a:spLocks noChangeAspect="1"/>
            </p:cNvSpPr>
            <p:nvPr/>
          </p:nvSpPr>
          <p:spPr>
            <a:xfrm>
              <a:off x="1748639" y="1337461"/>
              <a:ext cx="54006" cy="54000"/>
            </a:xfrm>
            <a:prstGeom prst="rect">
              <a:avLst/>
            </a:prstGeom>
            <a:solidFill>
              <a:srgbClr val="FF0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8" name="Ellipse 17"/>
            <p:cNvSpPr>
              <a:spLocks noChangeAspect="1"/>
            </p:cNvSpPr>
            <p:nvPr/>
          </p:nvSpPr>
          <p:spPr>
            <a:xfrm>
              <a:off x="8014132" y="1172209"/>
              <a:ext cx="54006" cy="54000"/>
            </a:xfrm>
            <a:prstGeom prst="ellipse">
              <a:avLst/>
            </a:prstGeom>
            <a:solidFill>
              <a:srgbClr val="00B0F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9" name="Rectangle 18"/>
            <p:cNvSpPr>
              <a:spLocks noChangeAspect="1"/>
            </p:cNvSpPr>
            <p:nvPr/>
          </p:nvSpPr>
          <p:spPr>
            <a:xfrm>
              <a:off x="3927140" y="1339842"/>
              <a:ext cx="54006" cy="54000"/>
            </a:xfrm>
            <a:prstGeom prst="rect">
              <a:avLst/>
            </a:prstGeom>
            <a:solidFill>
              <a:srgbClr val="00B0F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8" name="Étoile à 5 branches 7"/>
            <p:cNvSpPr/>
            <p:nvPr/>
          </p:nvSpPr>
          <p:spPr>
            <a:xfrm>
              <a:off x="3934717" y="1605639"/>
              <a:ext cx="108000" cy="108000"/>
            </a:xfrm>
            <a:prstGeom prst="star5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6560414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/>
        </p:nvGrpSpPr>
        <p:grpSpPr>
          <a:xfrm>
            <a:off x="442001" y="10442"/>
            <a:ext cx="7696491" cy="6689263"/>
            <a:chOff x="442001" y="10442"/>
            <a:chExt cx="7696491" cy="6689263"/>
          </a:xfrm>
        </p:grpSpPr>
        <p:pic>
          <p:nvPicPr>
            <p:cNvPr id="33" name="Picture 7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18" r="84902" b="37211"/>
            <a:stretch/>
          </p:blipFill>
          <p:spPr bwMode="auto">
            <a:xfrm>
              <a:off x="1685064" y="10442"/>
              <a:ext cx="448180" cy="66225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3" name="Groupe 2"/>
            <p:cNvGrpSpPr/>
            <p:nvPr/>
          </p:nvGrpSpPr>
          <p:grpSpPr>
            <a:xfrm>
              <a:off x="442001" y="39017"/>
              <a:ext cx="7696491" cy="6660688"/>
              <a:chOff x="442001" y="39017"/>
              <a:chExt cx="7696491" cy="6660688"/>
            </a:xfrm>
          </p:grpSpPr>
          <p:pic>
            <p:nvPicPr>
              <p:cNvPr id="1031" name="Picture 7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88980" b="37211"/>
              <a:stretch/>
            </p:blipFill>
            <p:spPr bwMode="auto">
              <a:xfrm>
                <a:off x="442001" y="77117"/>
                <a:ext cx="991735" cy="66225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35" name="Picture 7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8573" r="21798" b="37211"/>
              <a:stretch/>
            </p:blipFill>
            <p:spPr bwMode="auto">
              <a:xfrm>
                <a:off x="3672070" y="39017"/>
                <a:ext cx="4466422" cy="66225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34" name="Picture 7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098" r="70827" b="37211"/>
              <a:stretch/>
            </p:blipFill>
            <p:spPr bwMode="auto">
              <a:xfrm>
                <a:off x="2353469" y="39017"/>
                <a:ext cx="1266701" cy="66225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26" name="Ellipse 125"/>
              <p:cNvSpPr>
                <a:spLocks noChangeAspect="1"/>
              </p:cNvSpPr>
              <p:nvPr/>
            </p:nvSpPr>
            <p:spPr>
              <a:xfrm>
                <a:off x="2774076" y="505247"/>
                <a:ext cx="108012" cy="108000"/>
              </a:xfrm>
              <a:prstGeom prst="ellipse">
                <a:avLst/>
              </a:prstGeom>
              <a:solidFill>
                <a:srgbClr val="FF000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0000"/>
                  </a:solidFill>
                </a:endParaRPr>
              </a:p>
            </p:txBody>
          </p:sp>
          <p:sp>
            <p:nvSpPr>
              <p:cNvPr id="142" name="Rectangle 141"/>
              <p:cNvSpPr>
                <a:spLocks noChangeAspect="1"/>
              </p:cNvSpPr>
              <p:nvPr/>
            </p:nvSpPr>
            <p:spPr>
              <a:xfrm>
                <a:off x="2133243" y="947539"/>
                <a:ext cx="108012" cy="108000"/>
              </a:xfrm>
              <a:prstGeom prst="rect">
                <a:avLst/>
              </a:prstGeom>
              <a:solidFill>
                <a:srgbClr val="FF000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0000"/>
                  </a:solidFill>
                </a:endParaRPr>
              </a:p>
            </p:txBody>
          </p:sp>
          <p:sp>
            <p:nvSpPr>
              <p:cNvPr id="143" name="Rectangle 142"/>
              <p:cNvSpPr>
                <a:spLocks noChangeAspect="1"/>
              </p:cNvSpPr>
              <p:nvPr/>
            </p:nvSpPr>
            <p:spPr>
              <a:xfrm>
                <a:off x="2133243" y="1131689"/>
                <a:ext cx="108012" cy="108000"/>
              </a:xfrm>
              <a:prstGeom prst="rect">
                <a:avLst/>
              </a:prstGeom>
              <a:solidFill>
                <a:srgbClr val="00B0F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0000"/>
                  </a:solidFill>
                </a:endParaRPr>
              </a:p>
            </p:txBody>
          </p:sp>
          <p:sp>
            <p:nvSpPr>
              <p:cNvPr id="1025" name="Rectangle 1024"/>
              <p:cNvSpPr/>
              <p:nvPr/>
            </p:nvSpPr>
            <p:spPr>
              <a:xfrm>
                <a:off x="1468702" y="450068"/>
                <a:ext cx="45719" cy="1080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52" name="ZoneTexte 151"/>
              <p:cNvSpPr txBox="1"/>
              <p:nvPr/>
            </p:nvSpPr>
            <p:spPr>
              <a:xfrm>
                <a:off x="2250790" y="924595"/>
                <a:ext cx="180020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i="1" dirty="0" smtClean="0"/>
                  <a:t>(2)</a:t>
                </a:r>
                <a:endParaRPr lang="fr-FR" sz="1000" i="1" dirty="0"/>
              </a:p>
            </p:txBody>
          </p:sp>
          <p:sp>
            <p:nvSpPr>
              <p:cNvPr id="153" name="ZoneTexte 152"/>
              <p:cNvSpPr txBox="1"/>
              <p:nvPr/>
            </p:nvSpPr>
            <p:spPr>
              <a:xfrm>
                <a:off x="2250790" y="1108745"/>
                <a:ext cx="180020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i="1" dirty="0" smtClean="0"/>
                  <a:t>(2)</a:t>
                </a:r>
                <a:endParaRPr lang="fr-FR" sz="1000" i="1" dirty="0"/>
              </a:p>
            </p:txBody>
          </p:sp>
          <p:sp>
            <p:nvSpPr>
              <p:cNvPr id="154" name="ZoneTexte 153"/>
              <p:cNvSpPr txBox="1"/>
              <p:nvPr/>
            </p:nvSpPr>
            <p:spPr>
              <a:xfrm>
                <a:off x="2893529" y="499036"/>
                <a:ext cx="180020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i="1" dirty="0" smtClean="0"/>
                  <a:t>(2)</a:t>
                </a:r>
                <a:endParaRPr lang="fr-FR" sz="1000" i="1" dirty="0"/>
              </a:p>
            </p:txBody>
          </p:sp>
          <p:sp>
            <p:nvSpPr>
              <p:cNvPr id="155" name="ZoneTexte 154"/>
              <p:cNvSpPr txBox="1"/>
              <p:nvPr/>
            </p:nvSpPr>
            <p:spPr>
              <a:xfrm>
                <a:off x="3306527" y="1541056"/>
                <a:ext cx="180020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i="1" dirty="0" smtClean="0"/>
                  <a:t>(4)</a:t>
                </a:r>
                <a:endParaRPr lang="fr-FR" sz="1000" i="1" dirty="0"/>
              </a:p>
            </p:txBody>
          </p:sp>
          <p:sp>
            <p:nvSpPr>
              <p:cNvPr id="156" name="ZoneTexte 155"/>
              <p:cNvSpPr txBox="1"/>
              <p:nvPr/>
            </p:nvSpPr>
            <p:spPr>
              <a:xfrm>
                <a:off x="3714192" y="2411359"/>
                <a:ext cx="180020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i="1" dirty="0" smtClean="0"/>
                  <a:t>(2)</a:t>
                </a:r>
                <a:endParaRPr lang="fr-FR" sz="1000" i="1" dirty="0"/>
              </a:p>
            </p:txBody>
          </p:sp>
          <p:sp>
            <p:nvSpPr>
              <p:cNvPr id="157" name="ZoneTexte 156"/>
              <p:cNvSpPr txBox="1"/>
              <p:nvPr/>
            </p:nvSpPr>
            <p:spPr>
              <a:xfrm>
                <a:off x="3714192" y="2582809"/>
                <a:ext cx="180020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i="1" dirty="0" smtClean="0"/>
                  <a:t>(1)</a:t>
                </a:r>
                <a:endParaRPr lang="fr-FR" sz="1000" i="1" dirty="0"/>
              </a:p>
            </p:txBody>
          </p:sp>
          <p:sp>
            <p:nvSpPr>
              <p:cNvPr id="19" name="Rectangle 18"/>
              <p:cNvSpPr>
                <a:spLocks noChangeAspect="1"/>
              </p:cNvSpPr>
              <p:nvPr/>
            </p:nvSpPr>
            <p:spPr>
              <a:xfrm>
                <a:off x="1384920" y="591229"/>
                <a:ext cx="108012" cy="108000"/>
              </a:xfrm>
              <a:prstGeom prst="rect">
                <a:avLst/>
              </a:prstGeom>
              <a:solidFill>
                <a:srgbClr val="FF000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0000"/>
                  </a:solidFill>
                </a:endParaRPr>
              </a:p>
            </p:txBody>
          </p:sp>
          <p:sp>
            <p:nvSpPr>
              <p:cNvPr id="20" name="Rectangle 19"/>
              <p:cNvSpPr>
                <a:spLocks noChangeAspect="1"/>
              </p:cNvSpPr>
              <p:nvPr/>
            </p:nvSpPr>
            <p:spPr>
              <a:xfrm>
                <a:off x="1384920" y="732512"/>
                <a:ext cx="108012" cy="108000"/>
              </a:xfrm>
              <a:prstGeom prst="rect">
                <a:avLst/>
              </a:prstGeom>
              <a:solidFill>
                <a:srgbClr val="00B0F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0000"/>
                  </a:solidFill>
                </a:endParaRPr>
              </a:p>
            </p:txBody>
          </p:sp>
          <p:sp>
            <p:nvSpPr>
              <p:cNvPr id="21" name="ZoneTexte 20"/>
              <p:cNvSpPr txBox="1"/>
              <p:nvPr/>
            </p:nvSpPr>
            <p:spPr>
              <a:xfrm>
                <a:off x="1504515" y="570116"/>
                <a:ext cx="180020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i="1" dirty="0" smtClean="0"/>
                  <a:t>(4)</a:t>
                </a:r>
                <a:endParaRPr lang="fr-FR" sz="1000" i="1" dirty="0"/>
              </a:p>
            </p:txBody>
          </p:sp>
          <p:sp>
            <p:nvSpPr>
              <p:cNvPr id="22" name="ZoneTexte 21"/>
              <p:cNvSpPr txBox="1"/>
              <p:nvPr/>
            </p:nvSpPr>
            <p:spPr>
              <a:xfrm>
                <a:off x="1504515" y="711399"/>
                <a:ext cx="180020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i="1" dirty="0" smtClean="0"/>
                  <a:t>(4)</a:t>
                </a:r>
                <a:endParaRPr lang="fr-FR" sz="1000" i="1" dirty="0"/>
              </a:p>
            </p:txBody>
          </p:sp>
          <p:sp>
            <p:nvSpPr>
              <p:cNvPr id="23" name="Ellipse 22"/>
              <p:cNvSpPr>
                <a:spLocks noChangeAspect="1"/>
              </p:cNvSpPr>
              <p:nvPr/>
            </p:nvSpPr>
            <p:spPr>
              <a:xfrm>
                <a:off x="1384920" y="300811"/>
                <a:ext cx="108012" cy="108000"/>
              </a:xfrm>
              <a:prstGeom prst="ellipse">
                <a:avLst/>
              </a:prstGeom>
              <a:solidFill>
                <a:srgbClr val="FF000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0000"/>
                  </a:solidFill>
                </a:endParaRPr>
              </a:p>
            </p:txBody>
          </p:sp>
          <p:sp>
            <p:nvSpPr>
              <p:cNvPr id="24" name="ZoneTexte 23"/>
              <p:cNvSpPr txBox="1"/>
              <p:nvPr/>
            </p:nvSpPr>
            <p:spPr>
              <a:xfrm>
                <a:off x="1504515" y="279698"/>
                <a:ext cx="180020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i="1" dirty="0" smtClean="0"/>
                  <a:t>(2)</a:t>
                </a:r>
                <a:endParaRPr lang="fr-FR" sz="1000" i="1" dirty="0"/>
              </a:p>
            </p:txBody>
          </p:sp>
          <p:sp>
            <p:nvSpPr>
              <p:cNvPr id="25" name="Ellipse 24"/>
              <p:cNvSpPr>
                <a:spLocks noChangeAspect="1"/>
              </p:cNvSpPr>
              <p:nvPr/>
            </p:nvSpPr>
            <p:spPr>
              <a:xfrm>
                <a:off x="1384920" y="428365"/>
                <a:ext cx="108012" cy="108000"/>
              </a:xfrm>
              <a:prstGeom prst="ellipse">
                <a:avLst/>
              </a:prstGeom>
              <a:solidFill>
                <a:srgbClr val="00B0F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0000"/>
                  </a:solidFill>
                </a:endParaRPr>
              </a:p>
            </p:txBody>
          </p:sp>
          <p:sp>
            <p:nvSpPr>
              <p:cNvPr id="26" name="ZoneTexte 25"/>
              <p:cNvSpPr txBox="1"/>
              <p:nvPr/>
            </p:nvSpPr>
            <p:spPr>
              <a:xfrm>
                <a:off x="1504515" y="407252"/>
                <a:ext cx="180020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i="1" dirty="0" smtClean="0"/>
                  <a:t>(2)</a:t>
                </a:r>
                <a:endParaRPr lang="fr-FR" sz="1000" i="1" dirty="0"/>
              </a:p>
            </p:txBody>
          </p:sp>
          <p:sp>
            <p:nvSpPr>
              <p:cNvPr id="2" name="Rectangle 1"/>
              <p:cNvSpPr/>
              <p:nvPr/>
            </p:nvSpPr>
            <p:spPr>
              <a:xfrm>
                <a:off x="2615084" y="300812"/>
                <a:ext cx="146292" cy="103995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r>
                  <a:rPr lang="fr-FR" sz="1050" b="1" dirty="0" smtClean="0">
                    <a:solidFill>
                      <a:schemeClr val="tx1"/>
                    </a:solidFill>
                  </a:rPr>
                  <a:t>SY-WOSR.A1.1</a:t>
                </a:r>
                <a:endParaRPr lang="fr-FR" sz="105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3037559" y="1106395"/>
                <a:ext cx="146292" cy="103995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r>
                  <a:rPr lang="fr-FR" sz="1050" b="1" dirty="0" smtClean="0">
                    <a:solidFill>
                      <a:schemeClr val="tx1"/>
                    </a:solidFill>
                  </a:rPr>
                  <a:t>SY-WOSR.A1.2</a:t>
                </a:r>
                <a:endParaRPr lang="fr-FR" sz="105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7" name="Ellipse 146"/>
              <p:cNvSpPr>
                <a:spLocks noChangeAspect="1"/>
              </p:cNvSpPr>
              <p:nvPr/>
            </p:nvSpPr>
            <p:spPr>
              <a:xfrm>
                <a:off x="3187074" y="1564000"/>
                <a:ext cx="108012" cy="108000"/>
              </a:xfrm>
              <a:prstGeom prst="ellipse">
                <a:avLst/>
              </a:prstGeom>
              <a:solidFill>
                <a:srgbClr val="FF000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0000"/>
                  </a:solidFill>
                </a:endParaRPr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3449147" y="2062831"/>
                <a:ext cx="146292" cy="103995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r>
                  <a:rPr lang="fr-FR" sz="1050" b="1" dirty="0" smtClean="0">
                    <a:solidFill>
                      <a:schemeClr val="tx1"/>
                    </a:solidFill>
                  </a:rPr>
                  <a:t>SY-WOSR.A1.3</a:t>
                </a:r>
                <a:endParaRPr lang="fr-FR" sz="105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8" name="Ellipse 147"/>
              <p:cNvSpPr>
                <a:spLocks noChangeAspect="1"/>
              </p:cNvSpPr>
              <p:nvPr/>
            </p:nvSpPr>
            <p:spPr>
              <a:xfrm>
                <a:off x="3594739" y="2413422"/>
                <a:ext cx="108012" cy="108000"/>
              </a:xfrm>
              <a:prstGeom prst="ellipse">
                <a:avLst/>
              </a:prstGeom>
              <a:solidFill>
                <a:srgbClr val="FF000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0000"/>
                  </a:solidFill>
                </a:endParaRPr>
              </a:p>
            </p:txBody>
          </p:sp>
          <p:sp>
            <p:nvSpPr>
              <p:cNvPr id="149" name="Ellipse 148"/>
              <p:cNvSpPr>
                <a:spLocks noChangeAspect="1"/>
              </p:cNvSpPr>
              <p:nvPr/>
            </p:nvSpPr>
            <p:spPr>
              <a:xfrm>
                <a:off x="3594739" y="2584872"/>
                <a:ext cx="108012" cy="108000"/>
              </a:xfrm>
              <a:prstGeom prst="ellipse">
                <a:avLst/>
              </a:prstGeom>
              <a:solidFill>
                <a:srgbClr val="00B0F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0000"/>
                  </a:solidFill>
                </a:endParaRPr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3969845" y="2461052"/>
                <a:ext cx="146292" cy="103995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r>
                  <a:rPr lang="fr-FR" sz="1050" b="1" dirty="0" smtClean="0">
                    <a:solidFill>
                      <a:schemeClr val="tx1"/>
                    </a:solidFill>
                  </a:rPr>
                  <a:t>SY-WOSR.A1.4</a:t>
                </a:r>
                <a:endParaRPr lang="fr-FR" sz="105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6484466" y="324148"/>
                <a:ext cx="146292" cy="126135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r>
                  <a:rPr lang="fr-FR" sz="1050" b="1" dirty="0" smtClean="0">
                    <a:solidFill>
                      <a:srgbClr val="FF8243"/>
                    </a:solidFill>
                  </a:rPr>
                  <a:t>SY-WOSR-GxT.A1.1</a:t>
                </a:r>
                <a:endParaRPr lang="fr-FR" sz="1050" b="1" dirty="0">
                  <a:solidFill>
                    <a:srgbClr val="FF8243"/>
                  </a:solidFill>
                </a:endParaRPr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6484466" y="1834890"/>
                <a:ext cx="146292" cy="126135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r>
                  <a:rPr lang="fr-FR" sz="1050" b="1" dirty="0" smtClean="0">
                    <a:solidFill>
                      <a:srgbClr val="FF8243"/>
                    </a:solidFill>
                  </a:rPr>
                  <a:t>SY-WOSR-GxT.A1.2</a:t>
                </a:r>
                <a:endParaRPr lang="fr-FR" sz="1050" b="1" dirty="0">
                  <a:solidFill>
                    <a:srgbClr val="FF8243"/>
                  </a:solidFill>
                </a:endParaRPr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6908006" y="1985943"/>
                <a:ext cx="146292" cy="126135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r>
                  <a:rPr lang="fr-FR" sz="1050" b="1" dirty="0" smtClean="0">
                    <a:solidFill>
                      <a:srgbClr val="FF8243"/>
                    </a:solidFill>
                  </a:rPr>
                  <a:t>SY-WOSR-GxT.A1.3</a:t>
                </a:r>
                <a:endParaRPr lang="fr-FR" sz="1050" b="1" dirty="0">
                  <a:solidFill>
                    <a:srgbClr val="FF8243"/>
                  </a:solidFill>
                </a:endParaRPr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7308304" y="307008"/>
                <a:ext cx="146292" cy="139499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r>
                  <a:rPr lang="fr-FR" sz="1050" b="1" dirty="0" smtClean="0">
                    <a:solidFill>
                      <a:srgbClr val="FF8243"/>
                    </a:solidFill>
                  </a:rPr>
                  <a:t>O/Pr-WOSR-GxT.A1.1</a:t>
                </a:r>
                <a:endParaRPr lang="fr-FR" sz="1050" b="1" dirty="0">
                  <a:solidFill>
                    <a:srgbClr val="FF8243"/>
                  </a:solidFill>
                </a:endParaRPr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7746702" y="541958"/>
                <a:ext cx="146292" cy="139499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r>
                  <a:rPr lang="fr-FR" sz="1050" b="1" dirty="0" smtClean="0">
                    <a:solidFill>
                      <a:srgbClr val="FF8243"/>
                    </a:solidFill>
                  </a:rPr>
                  <a:t>O/Pr-WOSR-GxT.A1.2</a:t>
                </a:r>
                <a:endParaRPr lang="fr-FR" sz="1050" b="1" dirty="0">
                  <a:solidFill>
                    <a:srgbClr val="FF8243"/>
                  </a:solidFill>
                </a:endParaRPr>
              </a:p>
            </p:txBody>
          </p:sp>
        </p:grpSp>
        <p:sp>
          <p:nvSpPr>
            <p:cNvPr id="39" name="ZoneTexte 38"/>
            <p:cNvSpPr txBox="1"/>
            <p:nvPr/>
          </p:nvSpPr>
          <p:spPr>
            <a:xfrm>
              <a:off x="4248842" y="2811114"/>
              <a:ext cx="180020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000" i="1" dirty="0" smtClean="0"/>
                <a:t>(1)</a:t>
              </a:r>
              <a:endParaRPr lang="fr-FR" sz="1000" i="1" dirty="0"/>
            </a:p>
          </p:txBody>
        </p:sp>
        <p:sp>
          <p:nvSpPr>
            <p:cNvPr id="40" name="Ellipse 39"/>
            <p:cNvSpPr>
              <a:spLocks noChangeAspect="1"/>
            </p:cNvSpPr>
            <p:nvPr/>
          </p:nvSpPr>
          <p:spPr>
            <a:xfrm>
              <a:off x="4129389" y="2813177"/>
              <a:ext cx="108012" cy="108000"/>
            </a:xfrm>
            <a:prstGeom prst="ellipse">
              <a:avLst/>
            </a:prstGeom>
            <a:solidFill>
              <a:srgbClr val="FF0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0000"/>
                </a:solidFill>
              </a:endParaRPr>
            </a:p>
          </p:txBody>
        </p:sp>
      </p:grpSp>
      <p:sp>
        <p:nvSpPr>
          <p:cNvPr id="42" name="Étoile à 5 branches 41"/>
          <p:cNvSpPr/>
          <p:nvPr/>
        </p:nvSpPr>
        <p:spPr>
          <a:xfrm>
            <a:off x="4929373" y="2694647"/>
            <a:ext cx="144000" cy="144000"/>
          </a:xfrm>
          <a:prstGeom prst="star5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Étoile à 5 branches 42"/>
          <p:cNvSpPr/>
          <p:nvPr/>
        </p:nvSpPr>
        <p:spPr>
          <a:xfrm>
            <a:off x="4929373" y="1017290"/>
            <a:ext cx="144000" cy="144000"/>
          </a:xfrm>
          <a:prstGeom prst="star5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Étoile à 5 branches 43"/>
          <p:cNvSpPr/>
          <p:nvPr/>
        </p:nvSpPr>
        <p:spPr>
          <a:xfrm>
            <a:off x="6184751" y="856311"/>
            <a:ext cx="144000" cy="144000"/>
          </a:xfrm>
          <a:prstGeom prst="star5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Étoile à 5 branches 44"/>
          <p:cNvSpPr/>
          <p:nvPr/>
        </p:nvSpPr>
        <p:spPr>
          <a:xfrm>
            <a:off x="7461845" y="577255"/>
            <a:ext cx="144000" cy="144000"/>
          </a:xfrm>
          <a:prstGeom prst="star5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Étoile à 5 branches 45"/>
          <p:cNvSpPr/>
          <p:nvPr/>
        </p:nvSpPr>
        <p:spPr>
          <a:xfrm>
            <a:off x="7884384" y="1162860"/>
            <a:ext cx="144000" cy="144000"/>
          </a:xfrm>
          <a:prstGeom prst="star5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6220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437827" y="80813"/>
            <a:ext cx="3721972" cy="6653816"/>
            <a:chOff x="437827" y="80813"/>
            <a:chExt cx="3721972" cy="6653816"/>
          </a:xfrm>
        </p:grpSpPr>
        <p:pic>
          <p:nvPicPr>
            <p:cNvPr id="17" name="Picture 4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081" r="85091" b="40493"/>
            <a:stretch/>
          </p:blipFill>
          <p:spPr bwMode="auto">
            <a:xfrm>
              <a:off x="1687811" y="80813"/>
              <a:ext cx="344477" cy="6276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2" name="Picture 4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9433" b="36915"/>
            <a:stretch/>
          </p:blipFill>
          <p:spPr bwMode="auto">
            <a:xfrm>
              <a:off x="437827" y="80813"/>
              <a:ext cx="950963" cy="66538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ZoneTexte 8"/>
            <p:cNvSpPr txBox="1"/>
            <p:nvPr/>
          </p:nvSpPr>
          <p:spPr>
            <a:xfrm>
              <a:off x="1486340" y="2114194"/>
              <a:ext cx="180020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000" i="1" dirty="0" smtClean="0"/>
                <a:t>(6)</a:t>
              </a:r>
              <a:endParaRPr lang="fr-FR" sz="1000" i="1" dirty="0"/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1486340" y="2323356"/>
              <a:ext cx="180020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000" i="1" dirty="0" smtClean="0"/>
                <a:t>(6)</a:t>
              </a:r>
              <a:endParaRPr lang="fr-FR" sz="1000" i="1" dirty="0"/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2162587" y="2069901"/>
              <a:ext cx="180020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000" i="1" dirty="0" smtClean="0"/>
                <a:t>(6)</a:t>
              </a:r>
              <a:endParaRPr lang="fr-FR" sz="1000" i="1" dirty="0"/>
            </a:p>
          </p:txBody>
        </p:sp>
        <p:sp>
          <p:nvSpPr>
            <p:cNvPr id="12" name="ZoneTexte 11"/>
            <p:cNvSpPr txBox="1"/>
            <p:nvPr/>
          </p:nvSpPr>
          <p:spPr>
            <a:xfrm>
              <a:off x="2162587" y="2260401"/>
              <a:ext cx="180020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000" i="1" dirty="0" smtClean="0"/>
                <a:t>(6)</a:t>
              </a:r>
              <a:endParaRPr lang="fr-FR" sz="1000" i="1" dirty="0"/>
            </a:p>
          </p:txBody>
        </p:sp>
        <p:sp>
          <p:nvSpPr>
            <p:cNvPr id="3" name="Rectangle 2"/>
            <p:cNvSpPr>
              <a:spLocks noChangeAspect="1"/>
            </p:cNvSpPr>
            <p:nvPr/>
          </p:nvSpPr>
          <p:spPr>
            <a:xfrm>
              <a:off x="1388790" y="2137054"/>
              <a:ext cx="108012" cy="108000"/>
            </a:xfrm>
            <a:prstGeom prst="rect">
              <a:avLst/>
            </a:prstGeom>
            <a:solidFill>
              <a:srgbClr val="FF0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4" name="Rectangle 3"/>
            <p:cNvSpPr>
              <a:spLocks noChangeAspect="1"/>
            </p:cNvSpPr>
            <p:nvPr/>
          </p:nvSpPr>
          <p:spPr>
            <a:xfrm>
              <a:off x="1388790" y="2339866"/>
              <a:ext cx="108012" cy="108000"/>
            </a:xfrm>
            <a:prstGeom prst="rect">
              <a:avLst/>
            </a:prstGeom>
            <a:solidFill>
              <a:srgbClr val="00B0F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5" name="Rectangle 4"/>
            <p:cNvSpPr>
              <a:spLocks noChangeAspect="1"/>
            </p:cNvSpPr>
            <p:nvPr/>
          </p:nvSpPr>
          <p:spPr>
            <a:xfrm>
              <a:off x="2052136" y="2091328"/>
              <a:ext cx="108012" cy="108000"/>
            </a:xfrm>
            <a:prstGeom prst="rect">
              <a:avLst/>
            </a:prstGeom>
            <a:solidFill>
              <a:srgbClr val="FF0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6" name="Rectangle 5"/>
            <p:cNvSpPr>
              <a:spLocks noChangeAspect="1"/>
            </p:cNvSpPr>
            <p:nvPr/>
          </p:nvSpPr>
          <p:spPr>
            <a:xfrm>
              <a:off x="2052136" y="2275478"/>
              <a:ext cx="108012" cy="108000"/>
            </a:xfrm>
            <a:prstGeom prst="rect">
              <a:avLst/>
            </a:prstGeom>
            <a:solidFill>
              <a:srgbClr val="00B0F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0000"/>
                </a:solidFill>
              </a:endParaRPr>
            </a:p>
          </p:txBody>
        </p:sp>
        <p:pic>
          <p:nvPicPr>
            <p:cNvPr id="18" name="Picture 4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09" r="64867" b="40493"/>
            <a:stretch/>
          </p:blipFill>
          <p:spPr bwMode="auto">
            <a:xfrm>
              <a:off x="2339752" y="80813"/>
              <a:ext cx="1820047" cy="6276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3" name="Étoile à 5 branches 12"/>
          <p:cNvSpPr/>
          <p:nvPr/>
        </p:nvSpPr>
        <p:spPr>
          <a:xfrm>
            <a:off x="2765537" y="4005080"/>
            <a:ext cx="144000" cy="144000"/>
          </a:xfrm>
          <a:prstGeom prst="star5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0320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e 35"/>
          <p:cNvGrpSpPr/>
          <p:nvPr/>
        </p:nvGrpSpPr>
        <p:grpSpPr>
          <a:xfrm>
            <a:off x="434574" y="80003"/>
            <a:ext cx="5001522" cy="6663697"/>
            <a:chOff x="434574" y="80003"/>
            <a:chExt cx="5001522" cy="6663697"/>
          </a:xfrm>
        </p:grpSpPr>
        <p:pic>
          <p:nvPicPr>
            <p:cNvPr id="23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569" r="79734" b="36821"/>
            <a:stretch/>
          </p:blipFill>
          <p:spPr bwMode="auto">
            <a:xfrm>
              <a:off x="2003317" y="80003"/>
              <a:ext cx="422737" cy="66636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84921" b="36821"/>
            <a:stretch/>
          </p:blipFill>
          <p:spPr bwMode="auto">
            <a:xfrm>
              <a:off x="434574" y="80003"/>
              <a:ext cx="1356990" cy="66636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Ellipse 2"/>
            <p:cNvSpPr>
              <a:spLocks noChangeAspect="1"/>
            </p:cNvSpPr>
            <p:nvPr/>
          </p:nvSpPr>
          <p:spPr>
            <a:xfrm>
              <a:off x="1443026" y="455194"/>
              <a:ext cx="108012" cy="108000"/>
            </a:xfrm>
            <a:prstGeom prst="ellipse">
              <a:avLst/>
            </a:prstGeom>
            <a:solidFill>
              <a:srgbClr val="FF0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4" name="ZoneTexte 3"/>
            <p:cNvSpPr txBox="1"/>
            <p:nvPr/>
          </p:nvSpPr>
          <p:spPr>
            <a:xfrm>
              <a:off x="1545736" y="424252"/>
              <a:ext cx="180020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000" i="1" dirty="0" smtClean="0"/>
                <a:t>(4)</a:t>
              </a:r>
              <a:endParaRPr lang="fr-FR" sz="1000" i="1" dirty="0"/>
            </a:p>
          </p:txBody>
        </p:sp>
        <p:sp>
          <p:nvSpPr>
            <p:cNvPr id="5" name="ZoneTexte 4"/>
            <p:cNvSpPr txBox="1"/>
            <p:nvPr/>
          </p:nvSpPr>
          <p:spPr>
            <a:xfrm>
              <a:off x="1545736" y="2458110"/>
              <a:ext cx="180020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000" i="1" dirty="0" smtClean="0"/>
                <a:t>(4)</a:t>
              </a:r>
              <a:endParaRPr lang="fr-FR" sz="1000" i="1" dirty="0"/>
            </a:p>
          </p:txBody>
        </p:sp>
        <p:sp>
          <p:nvSpPr>
            <p:cNvPr id="6" name="Ellipse 5"/>
            <p:cNvSpPr>
              <a:spLocks noChangeAspect="1"/>
            </p:cNvSpPr>
            <p:nvPr/>
          </p:nvSpPr>
          <p:spPr>
            <a:xfrm>
              <a:off x="1443026" y="2492896"/>
              <a:ext cx="108012" cy="108000"/>
            </a:xfrm>
            <a:prstGeom prst="ellipse">
              <a:avLst/>
            </a:prstGeom>
            <a:solidFill>
              <a:srgbClr val="FF0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1225728" y="313041"/>
              <a:ext cx="146292" cy="103995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r>
                <a:rPr lang="fr-FR" sz="1050" b="1" dirty="0" smtClean="0">
                  <a:solidFill>
                    <a:schemeClr val="tx1"/>
                  </a:solidFill>
                </a:rPr>
                <a:t>SY-WOSR.A3.1</a:t>
              </a:r>
              <a:endParaRPr lang="fr-FR" sz="1050" b="1" dirty="0">
                <a:solidFill>
                  <a:schemeClr val="tx1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1225728" y="2055496"/>
              <a:ext cx="146292" cy="103995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r>
                <a:rPr lang="fr-FR" sz="1050" b="1" dirty="0" smtClean="0">
                  <a:solidFill>
                    <a:schemeClr val="tx1"/>
                  </a:solidFill>
                </a:rPr>
                <a:t>SY-WOSR.A3.2</a:t>
              </a:r>
              <a:endParaRPr lang="fr-FR" sz="1050" b="1" dirty="0">
                <a:solidFill>
                  <a:schemeClr val="tx1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645272" y="870346"/>
              <a:ext cx="146292" cy="126135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r>
                <a:rPr lang="fr-FR" sz="1050" b="1" dirty="0" smtClean="0">
                  <a:solidFill>
                    <a:srgbClr val="FF8243"/>
                  </a:solidFill>
                </a:rPr>
                <a:t>SY-WOSR-GxT.A3.1</a:t>
              </a:r>
              <a:endParaRPr lang="fr-FR" sz="1050" b="1" dirty="0">
                <a:solidFill>
                  <a:srgbClr val="FF8243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611126" y="3338822"/>
              <a:ext cx="146292" cy="126135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r>
                <a:rPr lang="fr-FR" sz="1050" b="1" dirty="0" smtClean="0">
                  <a:solidFill>
                    <a:srgbClr val="FF8243"/>
                  </a:solidFill>
                </a:rPr>
                <a:t>SY-WOSR-GxT.A3.2</a:t>
              </a:r>
              <a:endParaRPr lang="fr-FR" sz="1050" b="1" dirty="0">
                <a:solidFill>
                  <a:srgbClr val="FF8243"/>
                </a:solidFill>
              </a:endParaRPr>
            </a:p>
          </p:txBody>
        </p:sp>
        <p:grpSp>
          <p:nvGrpSpPr>
            <p:cNvPr id="17" name="Groupe 16"/>
            <p:cNvGrpSpPr/>
            <p:nvPr/>
          </p:nvGrpSpPr>
          <p:grpSpPr>
            <a:xfrm>
              <a:off x="1963014" y="80003"/>
              <a:ext cx="421656" cy="6663697"/>
              <a:chOff x="1963014" y="80003"/>
              <a:chExt cx="421656" cy="6663697"/>
            </a:xfrm>
          </p:grpSpPr>
          <p:pic>
            <p:nvPicPr>
              <p:cNvPr id="22" name="Picture 2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078" r="80237" b="36821"/>
              <a:stretch/>
            </p:blipFill>
            <p:spPr bwMode="auto">
              <a:xfrm>
                <a:off x="1963014" y="80003"/>
                <a:ext cx="421656" cy="66636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1" name="Rectangle 10"/>
              <p:cNvSpPr/>
              <p:nvPr/>
            </p:nvSpPr>
            <p:spPr>
              <a:xfrm>
                <a:off x="2238198" y="877966"/>
                <a:ext cx="146292" cy="126135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r>
                  <a:rPr lang="fr-FR" sz="1050" b="1" dirty="0">
                    <a:solidFill>
                      <a:srgbClr val="FF8243"/>
                    </a:solidFill>
                  </a:rPr>
                  <a:t>O</a:t>
                </a:r>
                <a:r>
                  <a:rPr lang="fr-FR" sz="1050" b="1" dirty="0" smtClean="0">
                    <a:solidFill>
                      <a:srgbClr val="FF8243"/>
                    </a:solidFill>
                  </a:rPr>
                  <a:t>-WOSR-GxT.A3.1</a:t>
                </a:r>
                <a:endParaRPr lang="fr-FR" sz="1050" b="1" dirty="0">
                  <a:solidFill>
                    <a:srgbClr val="FF8243"/>
                  </a:solidFill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2238377" y="3271857"/>
                <a:ext cx="146292" cy="126135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r>
                  <a:rPr lang="fr-FR" sz="1050" b="1" dirty="0" smtClean="0">
                    <a:solidFill>
                      <a:srgbClr val="FF8243"/>
                    </a:solidFill>
                  </a:rPr>
                  <a:t>O-WOSR-GxT.A3.2</a:t>
                </a:r>
                <a:endParaRPr lang="fr-FR" sz="1050" b="1" dirty="0">
                  <a:solidFill>
                    <a:srgbClr val="FF8243"/>
                  </a:solidFill>
                </a:endParaRPr>
              </a:p>
            </p:txBody>
          </p:sp>
        </p:grpSp>
        <p:grpSp>
          <p:nvGrpSpPr>
            <p:cNvPr id="26" name="Groupe 25"/>
            <p:cNvGrpSpPr/>
            <p:nvPr/>
          </p:nvGrpSpPr>
          <p:grpSpPr>
            <a:xfrm>
              <a:off x="2533112" y="80003"/>
              <a:ext cx="2902984" cy="6663697"/>
              <a:chOff x="2627784" y="80003"/>
              <a:chExt cx="2902984" cy="6663697"/>
            </a:xfrm>
          </p:grpSpPr>
          <p:pic>
            <p:nvPicPr>
              <p:cNvPr id="24" name="Picture 2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327" r="48417" b="36821"/>
              <a:stretch/>
            </p:blipFill>
            <p:spPr bwMode="auto">
              <a:xfrm>
                <a:off x="2627784" y="80003"/>
                <a:ext cx="2902984" cy="66636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2" name="Rectangle 11"/>
              <p:cNvSpPr/>
              <p:nvPr/>
            </p:nvSpPr>
            <p:spPr>
              <a:xfrm>
                <a:off x="2920016" y="892255"/>
                <a:ext cx="146292" cy="126135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r>
                  <a:rPr lang="fr-FR" sz="1050" b="1" dirty="0" smtClean="0">
                    <a:solidFill>
                      <a:srgbClr val="FF8243"/>
                    </a:solidFill>
                  </a:rPr>
                  <a:t>Pr-WOSR-GxT.A3.1</a:t>
                </a:r>
                <a:endParaRPr lang="fr-FR" sz="1050" b="1" dirty="0">
                  <a:solidFill>
                    <a:srgbClr val="FF8243"/>
                  </a:solidFill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4173293" y="849388"/>
                <a:ext cx="146292" cy="139890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r>
                  <a:rPr lang="fr-FR" sz="1050" b="1" dirty="0" smtClean="0">
                    <a:solidFill>
                      <a:srgbClr val="FF8243"/>
                    </a:solidFill>
                  </a:rPr>
                  <a:t>O/Pr-WOSR-GxT.A3.1</a:t>
                </a:r>
                <a:endParaRPr lang="fr-FR" sz="1050" b="1" dirty="0">
                  <a:solidFill>
                    <a:srgbClr val="FF8243"/>
                  </a:solidFill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3347864" y="2062293"/>
                <a:ext cx="146292" cy="126135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r>
                  <a:rPr lang="fr-FR" sz="1050" b="1" dirty="0" smtClean="0">
                    <a:solidFill>
                      <a:srgbClr val="FF8243"/>
                    </a:solidFill>
                  </a:rPr>
                  <a:t>Pr-WOSR-GxT.A3.2</a:t>
                </a:r>
                <a:endParaRPr lang="fr-FR" sz="1050" b="1" dirty="0">
                  <a:solidFill>
                    <a:srgbClr val="FF8243"/>
                  </a:solidFill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4591052" y="1990333"/>
                <a:ext cx="146292" cy="139890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r>
                  <a:rPr lang="fr-FR" sz="1050" b="1" dirty="0" smtClean="0">
                    <a:solidFill>
                      <a:srgbClr val="FF8243"/>
                    </a:solidFill>
                  </a:rPr>
                  <a:t>O/Pr-WOSR-GxT.A3.2</a:t>
                </a:r>
                <a:endParaRPr lang="fr-FR" sz="1050" b="1" dirty="0">
                  <a:solidFill>
                    <a:srgbClr val="FF8243"/>
                  </a:solidFill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750771" y="3269006"/>
                <a:ext cx="146292" cy="126135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r>
                  <a:rPr lang="fr-FR" sz="1050" b="1" dirty="0" smtClean="0">
                    <a:solidFill>
                      <a:srgbClr val="FF8243"/>
                    </a:solidFill>
                  </a:rPr>
                  <a:t>Pr-WOSR-GxT.A3.3</a:t>
                </a:r>
                <a:endParaRPr lang="fr-FR" sz="1050" b="1" dirty="0">
                  <a:solidFill>
                    <a:srgbClr val="FF8243"/>
                  </a:solidFill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5001772" y="3220889"/>
                <a:ext cx="146292" cy="139890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r>
                  <a:rPr lang="fr-FR" sz="1050" b="1" dirty="0" smtClean="0">
                    <a:solidFill>
                      <a:srgbClr val="FF8243"/>
                    </a:solidFill>
                  </a:rPr>
                  <a:t>O/Pr-WOSR-GxT.A3.3</a:t>
                </a:r>
                <a:endParaRPr lang="fr-FR" sz="1050" b="1" dirty="0">
                  <a:solidFill>
                    <a:srgbClr val="FF8243"/>
                  </a:solidFill>
                </a:endParaRPr>
              </a:p>
            </p:txBody>
          </p:sp>
        </p:grpSp>
        <p:sp>
          <p:nvSpPr>
            <p:cNvPr id="21" name="Étoile à 5 branches 20"/>
            <p:cNvSpPr/>
            <p:nvPr/>
          </p:nvSpPr>
          <p:spPr>
            <a:xfrm>
              <a:off x="1794168" y="1446532"/>
              <a:ext cx="144000" cy="144000"/>
            </a:xfrm>
            <a:prstGeom prst="star5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" name="Étoile à 5 branches 26"/>
            <p:cNvSpPr/>
            <p:nvPr/>
          </p:nvSpPr>
          <p:spPr>
            <a:xfrm>
              <a:off x="2384490" y="1446532"/>
              <a:ext cx="144000" cy="144000"/>
            </a:xfrm>
            <a:prstGeom prst="star5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8" name="Étoile à 5 branches 27"/>
            <p:cNvSpPr/>
            <p:nvPr/>
          </p:nvSpPr>
          <p:spPr>
            <a:xfrm>
              <a:off x="2986133" y="1446532"/>
              <a:ext cx="144000" cy="144000"/>
            </a:xfrm>
            <a:prstGeom prst="star5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9" name="Étoile à 5 branches 28"/>
            <p:cNvSpPr/>
            <p:nvPr/>
          </p:nvSpPr>
          <p:spPr>
            <a:xfrm>
              <a:off x="4232533" y="1446532"/>
              <a:ext cx="144000" cy="144000"/>
            </a:xfrm>
            <a:prstGeom prst="star5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" name="Étoile à 5 branches 29"/>
            <p:cNvSpPr/>
            <p:nvPr/>
          </p:nvSpPr>
          <p:spPr>
            <a:xfrm>
              <a:off x="3406337" y="2620972"/>
              <a:ext cx="144000" cy="144000"/>
            </a:xfrm>
            <a:prstGeom prst="star5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1" name="Étoile à 5 branches 30"/>
            <p:cNvSpPr/>
            <p:nvPr/>
          </p:nvSpPr>
          <p:spPr>
            <a:xfrm>
              <a:off x="4660037" y="2620972"/>
              <a:ext cx="144000" cy="144000"/>
            </a:xfrm>
            <a:prstGeom prst="star5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Étoile à 5 branches 31"/>
            <p:cNvSpPr/>
            <p:nvPr/>
          </p:nvSpPr>
          <p:spPr>
            <a:xfrm>
              <a:off x="1757418" y="3902536"/>
              <a:ext cx="144000" cy="144000"/>
            </a:xfrm>
            <a:prstGeom prst="star5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Étoile à 5 branches 32"/>
            <p:cNvSpPr/>
            <p:nvPr/>
          </p:nvSpPr>
          <p:spPr>
            <a:xfrm>
              <a:off x="2426628" y="3902536"/>
              <a:ext cx="144000" cy="144000"/>
            </a:xfrm>
            <a:prstGeom prst="star5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Étoile à 5 branches 33"/>
            <p:cNvSpPr/>
            <p:nvPr/>
          </p:nvSpPr>
          <p:spPr>
            <a:xfrm>
              <a:off x="3802391" y="3902536"/>
              <a:ext cx="144000" cy="144000"/>
            </a:xfrm>
            <a:prstGeom prst="star5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5" name="Étoile à 5 branches 34"/>
            <p:cNvSpPr/>
            <p:nvPr/>
          </p:nvSpPr>
          <p:spPr>
            <a:xfrm>
              <a:off x="5053392" y="3902536"/>
              <a:ext cx="144000" cy="144000"/>
            </a:xfrm>
            <a:prstGeom prst="star5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5319063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/>
        </p:nvGrpSpPr>
        <p:grpSpPr>
          <a:xfrm>
            <a:off x="432577" y="82722"/>
            <a:ext cx="2817625" cy="6775278"/>
            <a:chOff x="432577" y="82722"/>
            <a:chExt cx="2817625" cy="6775278"/>
          </a:xfrm>
        </p:grpSpPr>
        <p:grpSp>
          <p:nvGrpSpPr>
            <p:cNvPr id="11" name="Groupe 10"/>
            <p:cNvGrpSpPr/>
            <p:nvPr/>
          </p:nvGrpSpPr>
          <p:grpSpPr>
            <a:xfrm>
              <a:off x="432577" y="82722"/>
              <a:ext cx="2699263" cy="6775278"/>
              <a:chOff x="432577" y="82722"/>
              <a:chExt cx="2699263" cy="6775278"/>
            </a:xfrm>
          </p:grpSpPr>
          <p:pic>
            <p:nvPicPr>
              <p:cNvPr id="14" name="Picture 2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191" r="84710" b="35763"/>
              <a:stretch/>
            </p:blipFill>
            <p:spPr bwMode="auto">
              <a:xfrm>
                <a:off x="1522965" y="82722"/>
                <a:ext cx="458895" cy="677527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" name="Picture 2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89209" b="35763"/>
              <a:stretch/>
            </p:blipFill>
            <p:spPr bwMode="auto">
              <a:xfrm>
                <a:off x="432577" y="82722"/>
                <a:ext cx="971175" cy="677527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3" name="Rectangle 2"/>
              <p:cNvSpPr>
                <a:spLocks noChangeAspect="1"/>
              </p:cNvSpPr>
              <p:nvPr/>
            </p:nvSpPr>
            <p:spPr>
              <a:xfrm>
                <a:off x="1377183" y="688578"/>
                <a:ext cx="108012" cy="108000"/>
              </a:xfrm>
              <a:prstGeom prst="rect">
                <a:avLst/>
              </a:prstGeom>
              <a:solidFill>
                <a:srgbClr val="FF000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0000"/>
                  </a:solidFill>
                </a:endParaRPr>
              </a:p>
            </p:txBody>
          </p:sp>
          <p:sp>
            <p:nvSpPr>
              <p:cNvPr id="4" name="Rectangle 3"/>
              <p:cNvSpPr>
                <a:spLocks noChangeAspect="1"/>
              </p:cNvSpPr>
              <p:nvPr/>
            </p:nvSpPr>
            <p:spPr>
              <a:xfrm>
                <a:off x="1377183" y="872728"/>
                <a:ext cx="108012" cy="108000"/>
              </a:xfrm>
              <a:prstGeom prst="rect">
                <a:avLst/>
              </a:prstGeom>
              <a:solidFill>
                <a:srgbClr val="00B0F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0000"/>
                  </a:solidFill>
                </a:endParaRPr>
              </a:p>
            </p:txBody>
          </p:sp>
          <p:sp>
            <p:nvSpPr>
              <p:cNvPr id="5" name="ZoneTexte 4"/>
              <p:cNvSpPr txBox="1"/>
              <p:nvPr/>
            </p:nvSpPr>
            <p:spPr>
              <a:xfrm>
                <a:off x="1489664" y="657562"/>
                <a:ext cx="180020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i="1" dirty="0" smtClean="0"/>
                  <a:t>(2)</a:t>
                </a:r>
                <a:endParaRPr lang="fr-FR" sz="1000" i="1" dirty="0"/>
              </a:p>
            </p:txBody>
          </p:sp>
          <p:sp>
            <p:nvSpPr>
              <p:cNvPr id="6" name="ZoneTexte 5"/>
              <p:cNvSpPr txBox="1"/>
              <p:nvPr/>
            </p:nvSpPr>
            <p:spPr>
              <a:xfrm>
                <a:off x="1489664" y="848062"/>
                <a:ext cx="180020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i="1" dirty="0" smtClean="0"/>
                  <a:t>(3)</a:t>
                </a:r>
                <a:endParaRPr lang="fr-FR" sz="1000" i="1" dirty="0"/>
              </a:p>
            </p:txBody>
          </p:sp>
          <p:sp>
            <p:nvSpPr>
              <p:cNvPr id="9" name="ZoneTexte 8"/>
              <p:cNvSpPr txBox="1"/>
              <p:nvPr/>
            </p:nvSpPr>
            <p:spPr>
              <a:xfrm>
                <a:off x="2061873" y="1069217"/>
                <a:ext cx="180020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i="1" dirty="0" smtClean="0"/>
                  <a:t>(4)</a:t>
                </a:r>
                <a:endParaRPr lang="fr-FR" sz="1000" i="1" dirty="0"/>
              </a:p>
            </p:txBody>
          </p:sp>
          <p:sp>
            <p:nvSpPr>
              <p:cNvPr id="10" name="ZoneTexte 9"/>
              <p:cNvSpPr txBox="1"/>
              <p:nvPr/>
            </p:nvSpPr>
            <p:spPr>
              <a:xfrm>
                <a:off x="2061873" y="1259717"/>
                <a:ext cx="180020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i="1" dirty="0" smtClean="0"/>
                  <a:t>(3)</a:t>
                </a:r>
                <a:endParaRPr lang="fr-FR" sz="1000" i="1" dirty="0"/>
              </a:p>
            </p:txBody>
          </p:sp>
          <p:pic>
            <p:nvPicPr>
              <p:cNvPr id="15" name="Picture 2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289" r="74800" b="35763"/>
              <a:stretch/>
            </p:blipFill>
            <p:spPr bwMode="auto">
              <a:xfrm>
                <a:off x="2239871" y="82722"/>
                <a:ext cx="891969" cy="677527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3" name="Rectangle 12"/>
              <p:cNvSpPr/>
              <p:nvPr/>
            </p:nvSpPr>
            <p:spPr>
              <a:xfrm>
                <a:off x="1800461" y="700429"/>
                <a:ext cx="146292" cy="103995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r>
                  <a:rPr lang="fr-FR" sz="1050" b="1" dirty="0" smtClean="0">
                    <a:solidFill>
                      <a:schemeClr val="tx1"/>
                    </a:solidFill>
                  </a:rPr>
                  <a:t>SY-WOSR.A4.1</a:t>
                </a:r>
                <a:endParaRPr lang="fr-FR" sz="105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" name="Ellipse 6"/>
              <p:cNvSpPr>
                <a:spLocks noChangeAspect="1"/>
              </p:cNvSpPr>
              <p:nvPr/>
            </p:nvSpPr>
            <p:spPr>
              <a:xfrm>
                <a:off x="1945960" y="1097456"/>
                <a:ext cx="108012" cy="108000"/>
              </a:xfrm>
              <a:prstGeom prst="ellipse">
                <a:avLst/>
              </a:prstGeom>
              <a:solidFill>
                <a:srgbClr val="FF000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0000"/>
                  </a:solidFill>
                </a:endParaRPr>
              </a:p>
            </p:txBody>
          </p:sp>
          <p:sp>
            <p:nvSpPr>
              <p:cNvPr id="8" name="Ellipse 7"/>
              <p:cNvSpPr>
                <a:spLocks noChangeAspect="1"/>
              </p:cNvSpPr>
              <p:nvPr/>
            </p:nvSpPr>
            <p:spPr>
              <a:xfrm>
                <a:off x="1945960" y="1268906"/>
                <a:ext cx="108012" cy="108000"/>
              </a:xfrm>
              <a:prstGeom prst="ellipse">
                <a:avLst/>
              </a:prstGeom>
              <a:solidFill>
                <a:srgbClr val="00B0F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0000"/>
                  </a:solidFill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2913540" y="324110"/>
                <a:ext cx="146292" cy="126135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r>
                  <a:rPr lang="fr-FR" sz="1050" b="1" dirty="0" smtClean="0">
                    <a:solidFill>
                      <a:srgbClr val="FF8243"/>
                    </a:solidFill>
                  </a:rPr>
                  <a:t>SY-WOSR-GxT.A4.1</a:t>
                </a:r>
                <a:endParaRPr lang="fr-FR" sz="1050" b="1" dirty="0">
                  <a:solidFill>
                    <a:srgbClr val="FF8243"/>
                  </a:solidFill>
                </a:endParaRPr>
              </a:p>
            </p:txBody>
          </p:sp>
        </p:grpSp>
        <p:sp>
          <p:nvSpPr>
            <p:cNvPr id="17" name="Étoile à 5 branches 16"/>
            <p:cNvSpPr/>
            <p:nvPr/>
          </p:nvSpPr>
          <p:spPr>
            <a:xfrm>
              <a:off x="3106202" y="790294"/>
              <a:ext cx="144000" cy="144000"/>
            </a:xfrm>
            <a:prstGeom prst="star5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8153525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/>
        </p:nvGrpSpPr>
        <p:grpSpPr>
          <a:xfrm>
            <a:off x="443695" y="77950"/>
            <a:ext cx="5424449" cy="6780050"/>
            <a:chOff x="443695" y="77950"/>
            <a:chExt cx="5424449" cy="6780050"/>
          </a:xfrm>
        </p:grpSpPr>
        <p:grpSp>
          <p:nvGrpSpPr>
            <p:cNvPr id="2" name="Groupe 1"/>
            <p:cNvGrpSpPr/>
            <p:nvPr/>
          </p:nvGrpSpPr>
          <p:grpSpPr>
            <a:xfrm>
              <a:off x="443695" y="77950"/>
              <a:ext cx="5424449" cy="6780050"/>
              <a:chOff x="443695" y="77950"/>
              <a:chExt cx="5424449" cy="6780050"/>
            </a:xfrm>
          </p:grpSpPr>
          <p:pic>
            <p:nvPicPr>
              <p:cNvPr id="60" name="Picture 2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144" r="80412" b="35718"/>
              <a:stretch/>
            </p:blipFill>
            <p:spPr bwMode="auto">
              <a:xfrm>
                <a:off x="2915816" y="77950"/>
                <a:ext cx="399946" cy="67800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53" name="Picture 2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099" r="84798" b="35718"/>
              <a:stretch/>
            </p:blipFill>
            <p:spPr bwMode="auto">
              <a:xfrm>
                <a:off x="2276796" y="77950"/>
                <a:ext cx="459208" cy="67800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1" name="Picture 2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89901" b="35718"/>
              <a:stretch/>
            </p:blipFill>
            <p:spPr bwMode="auto">
              <a:xfrm>
                <a:off x="443695" y="77950"/>
                <a:ext cx="908855" cy="67800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3" name="Ellipse 12"/>
              <p:cNvSpPr>
                <a:spLocks noChangeAspect="1"/>
              </p:cNvSpPr>
              <p:nvPr/>
            </p:nvSpPr>
            <p:spPr>
              <a:xfrm>
                <a:off x="3340643" y="1699791"/>
                <a:ext cx="108012" cy="108000"/>
              </a:xfrm>
              <a:prstGeom prst="ellipse">
                <a:avLst/>
              </a:prstGeom>
              <a:solidFill>
                <a:srgbClr val="FF000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0000"/>
                  </a:solidFill>
                </a:endParaRPr>
              </a:p>
            </p:txBody>
          </p:sp>
          <p:sp>
            <p:nvSpPr>
              <p:cNvPr id="14" name="Ellipse 13"/>
              <p:cNvSpPr>
                <a:spLocks noChangeAspect="1"/>
              </p:cNvSpPr>
              <p:nvPr/>
            </p:nvSpPr>
            <p:spPr>
              <a:xfrm>
                <a:off x="3340643" y="1861716"/>
                <a:ext cx="108012" cy="108000"/>
              </a:xfrm>
              <a:prstGeom prst="ellipse">
                <a:avLst/>
              </a:prstGeom>
              <a:solidFill>
                <a:srgbClr val="00B0F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0000"/>
                  </a:solidFill>
                </a:endParaRPr>
              </a:p>
            </p:txBody>
          </p:sp>
          <p:sp>
            <p:nvSpPr>
              <p:cNvPr id="15" name="ZoneTexte 14"/>
              <p:cNvSpPr txBox="1"/>
              <p:nvPr/>
            </p:nvSpPr>
            <p:spPr>
              <a:xfrm>
                <a:off x="3442740" y="1662499"/>
                <a:ext cx="180020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i="1" dirty="0" smtClean="0"/>
                  <a:t>(3)</a:t>
                </a:r>
                <a:endParaRPr lang="fr-FR" sz="1000" i="1" dirty="0"/>
              </a:p>
            </p:txBody>
          </p:sp>
          <p:sp>
            <p:nvSpPr>
              <p:cNvPr id="16" name="ZoneTexte 15"/>
              <p:cNvSpPr txBox="1"/>
              <p:nvPr/>
            </p:nvSpPr>
            <p:spPr>
              <a:xfrm>
                <a:off x="3442740" y="1843474"/>
                <a:ext cx="180020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i="1" dirty="0" smtClean="0"/>
                  <a:t>(2)</a:t>
                </a:r>
                <a:endParaRPr lang="fr-FR" sz="1000" i="1" dirty="0"/>
              </a:p>
            </p:txBody>
          </p:sp>
          <p:sp>
            <p:nvSpPr>
              <p:cNvPr id="17" name="Rectangle 16"/>
              <p:cNvSpPr>
                <a:spLocks noChangeAspect="1"/>
              </p:cNvSpPr>
              <p:nvPr/>
            </p:nvSpPr>
            <p:spPr>
              <a:xfrm>
                <a:off x="3340643" y="2068289"/>
                <a:ext cx="108012" cy="108000"/>
              </a:xfrm>
              <a:prstGeom prst="rect">
                <a:avLst/>
              </a:prstGeom>
              <a:solidFill>
                <a:srgbClr val="FF000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0000"/>
                  </a:solidFill>
                </a:endParaRPr>
              </a:p>
            </p:txBody>
          </p:sp>
          <p:sp>
            <p:nvSpPr>
              <p:cNvPr id="18" name="ZoneTexte 17"/>
              <p:cNvSpPr txBox="1"/>
              <p:nvPr/>
            </p:nvSpPr>
            <p:spPr>
              <a:xfrm>
                <a:off x="3442740" y="2044640"/>
                <a:ext cx="180020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i="1" dirty="0" smtClean="0"/>
                  <a:t>(2)</a:t>
                </a:r>
                <a:endParaRPr lang="fr-FR" sz="1000" i="1" dirty="0"/>
              </a:p>
            </p:txBody>
          </p:sp>
          <p:sp>
            <p:nvSpPr>
              <p:cNvPr id="19" name="Rectangle 18"/>
              <p:cNvSpPr>
                <a:spLocks noChangeAspect="1"/>
              </p:cNvSpPr>
              <p:nvPr/>
            </p:nvSpPr>
            <p:spPr>
              <a:xfrm>
                <a:off x="2140474" y="2239694"/>
                <a:ext cx="108012" cy="108000"/>
              </a:xfrm>
              <a:prstGeom prst="rect">
                <a:avLst/>
              </a:prstGeom>
              <a:solidFill>
                <a:srgbClr val="FF000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0000"/>
                  </a:solidFill>
                </a:endParaRPr>
              </a:p>
            </p:txBody>
          </p:sp>
          <p:sp>
            <p:nvSpPr>
              <p:cNvPr id="20" name="ZoneTexte 19"/>
              <p:cNvSpPr txBox="1"/>
              <p:nvPr/>
            </p:nvSpPr>
            <p:spPr>
              <a:xfrm>
                <a:off x="2242571" y="2218109"/>
                <a:ext cx="180020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i="1" dirty="0" smtClean="0"/>
                  <a:t>(1)</a:t>
                </a:r>
                <a:endParaRPr lang="fr-FR" sz="1000" i="1" dirty="0"/>
              </a:p>
            </p:txBody>
          </p:sp>
          <p:sp>
            <p:nvSpPr>
              <p:cNvPr id="21" name="Rectangle 20"/>
              <p:cNvSpPr>
                <a:spLocks noChangeAspect="1"/>
              </p:cNvSpPr>
              <p:nvPr/>
            </p:nvSpPr>
            <p:spPr>
              <a:xfrm>
                <a:off x="2145100" y="2038528"/>
                <a:ext cx="108012" cy="108000"/>
              </a:xfrm>
              <a:prstGeom prst="rect">
                <a:avLst/>
              </a:prstGeom>
              <a:solidFill>
                <a:srgbClr val="00B0F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0000"/>
                  </a:solidFill>
                </a:endParaRPr>
              </a:p>
            </p:txBody>
          </p:sp>
          <p:sp>
            <p:nvSpPr>
              <p:cNvPr id="22" name="ZoneTexte 21"/>
              <p:cNvSpPr txBox="1"/>
              <p:nvPr/>
            </p:nvSpPr>
            <p:spPr>
              <a:xfrm>
                <a:off x="2249430" y="2016943"/>
                <a:ext cx="180020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i="1" dirty="0" smtClean="0"/>
                  <a:t>(1)</a:t>
                </a:r>
                <a:endParaRPr lang="fr-FR" sz="1000" i="1" dirty="0"/>
              </a:p>
            </p:txBody>
          </p:sp>
          <p:sp>
            <p:nvSpPr>
              <p:cNvPr id="23" name="Rectangle 22"/>
              <p:cNvSpPr>
                <a:spLocks noChangeAspect="1"/>
              </p:cNvSpPr>
              <p:nvPr/>
            </p:nvSpPr>
            <p:spPr>
              <a:xfrm>
                <a:off x="1373796" y="3297470"/>
                <a:ext cx="108012" cy="108000"/>
              </a:xfrm>
              <a:prstGeom prst="rect">
                <a:avLst/>
              </a:prstGeom>
              <a:solidFill>
                <a:srgbClr val="FF000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0000"/>
                  </a:solidFill>
                </a:endParaRPr>
              </a:p>
            </p:txBody>
          </p:sp>
          <p:sp>
            <p:nvSpPr>
              <p:cNvPr id="24" name="ZoneTexte 23"/>
              <p:cNvSpPr txBox="1"/>
              <p:nvPr/>
            </p:nvSpPr>
            <p:spPr>
              <a:xfrm>
                <a:off x="1475893" y="3275885"/>
                <a:ext cx="180020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i="1" dirty="0" smtClean="0"/>
                  <a:t>(1)</a:t>
                </a:r>
                <a:endParaRPr lang="fr-FR" sz="1000" i="1" dirty="0"/>
              </a:p>
            </p:txBody>
          </p:sp>
          <p:sp>
            <p:nvSpPr>
              <p:cNvPr id="25" name="Ellipse 24"/>
              <p:cNvSpPr>
                <a:spLocks noChangeAspect="1"/>
              </p:cNvSpPr>
              <p:nvPr/>
            </p:nvSpPr>
            <p:spPr>
              <a:xfrm>
                <a:off x="1373796" y="3099486"/>
                <a:ext cx="108012" cy="108000"/>
              </a:xfrm>
              <a:prstGeom prst="ellipse">
                <a:avLst/>
              </a:prstGeom>
              <a:solidFill>
                <a:srgbClr val="FF000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0000"/>
                  </a:solidFill>
                </a:endParaRPr>
              </a:p>
            </p:txBody>
          </p:sp>
          <p:sp>
            <p:nvSpPr>
              <p:cNvPr id="26" name="ZoneTexte 25"/>
              <p:cNvSpPr txBox="1"/>
              <p:nvPr/>
            </p:nvSpPr>
            <p:spPr>
              <a:xfrm>
                <a:off x="1475893" y="3077901"/>
                <a:ext cx="180020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i="1" dirty="0" smtClean="0"/>
                  <a:t>(2)</a:t>
                </a:r>
                <a:endParaRPr lang="fr-FR" sz="1000" i="1" dirty="0"/>
              </a:p>
            </p:txBody>
          </p:sp>
          <p:sp>
            <p:nvSpPr>
              <p:cNvPr id="27" name="Ellipse 26"/>
              <p:cNvSpPr>
                <a:spLocks noChangeAspect="1"/>
              </p:cNvSpPr>
              <p:nvPr/>
            </p:nvSpPr>
            <p:spPr>
              <a:xfrm>
                <a:off x="3334700" y="3551650"/>
                <a:ext cx="108012" cy="108000"/>
              </a:xfrm>
              <a:prstGeom prst="ellipse">
                <a:avLst/>
              </a:prstGeom>
              <a:solidFill>
                <a:srgbClr val="FF000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0000"/>
                  </a:solidFill>
                </a:endParaRPr>
              </a:p>
            </p:txBody>
          </p:sp>
          <p:sp>
            <p:nvSpPr>
              <p:cNvPr id="28" name="ZoneTexte 27"/>
              <p:cNvSpPr txBox="1"/>
              <p:nvPr/>
            </p:nvSpPr>
            <p:spPr>
              <a:xfrm>
                <a:off x="3432271" y="3530065"/>
                <a:ext cx="180020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i="1" dirty="0" smtClean="0"/>
                  <a:t>(5)</a:t>
                </a:r>
                <a:endParaRPr lang="fr-FR" sz="1000" i="1" dirty="0"/>
              </a:p>
            </p:txBody>
          </p:sp>
          <p:sp>
            <p:nvSpPr>
              <p:cNvPr id="30" name="Ellipse 29"/>
              <p:cNvSpPr>
                <a:spLocks noChangeAspect="1"/>
              </p:cNvSpPr>
              <p:nvPr/>
            </p:nvSpPr>
            <p:spPr>
              <a:xfrm>
                <a:off x="3334700" y="3717584"/>
                <a:ext cx="108012" cy="108000"/>
              </a:xfrm>
              <a:prstGeom prst="ellipse">
                <a:avLst/>
              </a:prstGeom>
              <a:solidFill>
                <a:srgbClr val="00B0F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0000"/>
                  </a:solidFill>
                </a:endParaRPr>
              </a:p>
            </p:txBody>
          </p:sp>
          <p:sp>
            <p:nvSpPr>
              <p:cNvPr id="31" name="ZoneTexte 30"/>
              <p:cNvSpPr txBox="1"/>
              <p:nvPr/>
            </p:nvSpPr>
            <p:spPr>
              <a:xfrm>
                <a:off x="3441324" y="3699342"/>
                <a:ext cx="180020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i="1" dirty="0" smtClean="0"/>
                  <a:t>(1)</a:t>
                </a:r>
                <a:endParaRPr lang="fr-FR" sz="1000" i="1" dirty="0"/>
              </a:p>
            </p:txBody>
          </p:sp>
          <p:sp>
            <p:nvSpPr>
              <p:cNvPr id="32" name="Ellipse 31"/>
              <p:cNvSpPr>
                <a:spLocks noChangeAspect="1"/>
              </p:cNvSpPr>
              <p:nvPr/>
            </p:nvSpPr>
            <p:spPr>
              <a:xfrm>
                <a:off x="4069332" y="3658785"/>
                <a:ext cx="108012" cy="108000"/>
              </a:xfrm>
              <a:prstGeom prst="ellipse">
                <a:avLst/>
              </a:prstGeom>
              <a:solidFill>
                <a:srgbClr val="FF000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0000"/>
                  </a:solidFill>
                </a:endParaRPr>
              </a:p>
            </p:txBody>
          </p:sp>
          <p:sp>
            <p:nvSpPr>
              <p:cNvPr id="33" name="ZoneTexte 32"/>
              <p:cNvSpPr txBox="1"/>
              <p:nvPr/>
            </p:nvSpPr>
            <p:spPr>
              <a:xfrm>
                <a:off x="4166903" y="3637200"/>
                <a:ext cx="180020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i="1" dirty="0" smtClean="0"/>
                  <a:t>(4)</a:t>
                </a:r>
                <a:endParaRPr lang="fr-FR" sz="1000" i="1" dirty="0"/>
              </a:p>
            </p:txBody>
          </p:sp>
          <p:sp>
            <p:nvSpPr>
              <p:cNvPr id="34" name="Ellipse 33"/>
              <p:cNvSpPr>
                <a:spLocks noChangeAspect="1"/>
              </p:cNvSpPr>
              <p:nvPr/>
            </p:nvSpPr>
            <p:spPr>
              <a:xfrm>
                <a:off x="4069332" y="3824719"/>
                <a:ext cx="108012" cy="108000"/>
              </a:xfrm>
              <a:prstGeom prst="ellipse">
                <a:avLst/>
              </a:prstGeom>
              <a:solidFill>
                <a:srgbClr val="00B0F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0000"/>
                  </a:solidFill>
                </a:endParaRPr>
              </a:p>
            </p:txBody>
          </p:sp>
          <p:sp>
            <p:nvSpPr>
              <p:cNvPr id="35" name="ZoneTexte 34"/>
              <p:cNvSpPr txBox="1"/>
              <p:nvPr/>
            </p:nvSpPr>
            <p:spPr>
              <a:xfrm>
                <a:off x="4175956" y="3806477"/>
                <a:ext cx="180020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i="1" dirty="0" smtClean="0"/>
                  <a:t>(4)</a:t>
                </a:r>
                <a:endParaRPr lang="fr-FR" sz="1000" i="1" dirty="0"/>
              </a:p>
            </p:txBody>
          </p:sp>
          <p:sp>
            <p:nvSpPr>
              <p:cNvPr id="36" name="Rectangle 35"/>
              <p:cNvSpPr>
                <a:spLocks noChangeAspect="1"/>
              </p:cNvSpPr>
              <p:nvPr/>
            </p:nvSpPr>
            <p:spPr>
              <a:xfrm>
                <a:off x="1379890" y="1444856"/>
                <a:ext cx="108012" cy="108000"/>
              </a:xfrm>
              <a:prstGeom prst="rect">
                <a:avLst/>
              </a:prstGeom>
              <a:solidFill>
                <a:srgbClr val="FF000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0000"/>
                  </a:solidFill>
                </a:endParaRPr>
              </a:p>
            </p:txBody>
          </p:sp>
          <p:sp>
            <p:nvSpPr>
              <p:cNvPr id="37" name="Rectangle 36"/>
              <p:cNvSpPr>
                <a:spLocks noChangeAspect="1"/>
              </p:cNvSpPr>
              <p:nvPr/>
            </p:nvSpPr>
            <p:spPr>
              <a:xfrm>
                <a:off x="1379890" y="1586139"/>
                <a:ext cx="108012" cy="108000"/>
              </a:xfrm>
              <a:prstGeom prst="rect">
                <a:avLst/>
              </a:prstGeom>
              <a:solidFill>
                <a:srgbClr val="00B0F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0000"/>
                  </a:solidFill>
                </a:endParaRPr>
              </a:p>
            </p:txBody>
          </p:sp>
          <p:sp>
            <p:nvSpPr>
              <p:cNvPr id="38" name="ZoneTexte 37"/>
              <p:cNvSpPr txBox="1"/>
              <p:nvPr/>
            </p:nvSpPr>
            <p:spPr>
              <a:xfrm>
                <a:off x="1502104" y="1423743"/>
                <a:ext cx="180020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i="1" dirty="0" smtClean="0"/>
                  <a:t>(1)</a:t>
                </a:r>
                <a:endParaRPr lang="fr-FR" sz="1000" i="1" dirty="0"/>
              </a:p>
            </p:txBody>
          </p:sp>
          <p:sp>
            <p:nvSpPr>
              <p:cNvPr id="39" name="ZoneTexte 38"/>
              <p:cNvSpPr txBox="1"/>
              <p:nvPr/>
            </p:nvSpPr>
            <p:spPr>
              <a:xfrm>
                <a:off x="1502104" y="1565026"/>
                <a:ext cx="180020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i="1" dirty="0" smtClean="0"/>
                  <a:t>(2)</a:t>
                </a:r>
                <a:endParaRPr lang="fr-FR" sz="1000" i="1" dirty="0"/>
              </a:p>
            </p:txBody>
          </p:sp>
          <p:sp>
            <p:nvSpPr>
              <p:cNvPr id="40" name="Ellipse 39"/>
              <p:cNvSpPr>
                <a:spLocks noChangeAspect="1"/>
              </p:cNvSpPr>
              <p:nvPr/>
            </p:nvSpPr>
            <p:spPr>
              <a:xfrm>
                <a:off x="1381805" y="1163963"/>
                <a:ext cx="108012" cy="108000"/>
              </a:xfrm>
              <a:prstGeom prst="ellipse">
                <a:avLst/>
              </a:prstGeom>
              <a:solidFill>
                <a:srgbClr val="FF000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0000"/>
                  </a:solidFill>
                </a:endParaRPr>
              </a:p>
            </p:txBody>
          </p:sp>
          <p:sp>
            <p:nvSpPr>
              <p:cNvPr id="41" name="ZoneTexte 40"/>
              <p:cNvSpPr txBox="1"/>
              <p:nvPr/>
            </p:nvSpPr>
            <p:spPr>
              <a:xfrm>
                <a:off x="1502104" y="1142850"/>
                <a:ext cx="180020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i="1" dirty="0" smtClean="0"/>
                  <a:t>(3)</a:t>
                </a:r>
                <a:endParaRPr lang="fr-FR" sz="1000" i="1" dirty="0"/>
              </a:p>
            </p:txBody>
          </p:sp>
          <p:sp>
            <p:nvSpPr>
              <p:cNvPr id="42" name="Ellipse 41"/>
              <p:cNvSpPr>
                <a:spLocks noChangeAspect="1"/>
              </p:cNvSpPr>
              <p:nvPr/>
            </p:nvSpPr>
            <p:spPr>
              <a:xfrm>
                <a:off x="1385128" y="1291517"/>
                <a:ext cx="108012" cy="108000"/>
              </a:xfrm>
              <a:prstGeom prst="ellipse">
                <a:avLst/>
              </a:prstGeom>
              <a:solidFill>
                <a:srgbClr val="00B0F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0000"/>
                  </a:solidFill>
                </a:endParaRPr>
              </a:p>
            </p:txBody>
          </p:sp>
          <p:sp>
            <p:nvSpPr>
              <p:cNvPr id="43" name="ZoneTexte 42"/>
              <p:cNvSpPr txBox="1"/>
              <p:nvPr/>
            </p:nvSpPr>
            <p:spPr>
              <a:xfrm>
                <a:off x="1502104" y="1270404"/>
                <a:ext cx="180020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i="1" dirty="0" smtClean="0"/>
                  <a:t>(1)</a:t>
                </a:r>
                <a:endParaRPr lang="fr-FR" sz="1000" i="1" dirty="0"/>
              </a:p>
            </p:txBody>
          </p:sp>
          <p:sp>
            <p:nvSpPr>
              <p:cNvPr id="44" name="Rectangle 43"/>
              <p:cNvSpPr>
                <a:spLocks noChangeAspect="1"/>
              </p:cNvSpPr>
              <p:nvPr/>
            </p:nvSpPr>
            <p:spPr>
              <a:xfrm>
                <a:off x="2727783" y="1461464"/>
                <a:ext cx="108012" cy="108000"/>
              </a:xfrm>
              <a:prstGeom prst="rect">
                <a:avLst/>
              </a:prstGeom>
              <a:solidFill>
                <a:srgbClr val="FF000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0000"/>
                  </a:solidFill>
                </a:endParaRPr>
              </a:p>
            </p:txBody>
          </p:sp>
          <p:sp>
            <p:nvSpPr>
              <p:cNvPr id="45" name="Rectangle 44"/>
              <p:cNvSpPr>
                <a:spLocks noChangeAspect="1"/>
              </p:cNvSpPr>
              <p:nvPr/>
            </p:nvSpPr>
            <p:spPr>
              <a:xfrm>
                <a:off x="2727783" y="1602747"/>
                <a:ext cx="108012" cy="108000"/>
              </a:xfrm>
              <a:prstGeom prst="rect">
                <a:avLst/>
              </a:prstGeom>
              <a:solidFill>
                <a:srgbClr val="00B0F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0000"/>
                  </a:solidFill>
                </a:endParaRPr>
              </a:p>
            </p:txBody>
          </p:sp>
          <p:sp>
            <p:nvSpPr>
              <p:cNvPr id="46" name="ZoneTexte 45"/>
              <p:cNvSpPr txBox="1"/>
              <p:nvPr/>
            </p:nvSpPr>
            <p:spPr>
              <a:xfrm>
                <a:off x="2849997" y="1440351"/>
                <a:ext cx="180020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i="1" dirty="0" smtClean="0"/>
                  <a:t>(1)</a:t>
                </a:r>
                <a:endParaRPr lang="fr-FR" sz="1000" i="1" dirty="0"/>
              </a:p>
            </p:txBody>
          </p:sp>
          <p:sp>
            <p:nvSpPr>
              <p:cNvPr id="47" name="ZoneTexte 46"/>
              <p:cNvSpPr txBox="1"/>
              <p:nvPr/>
            </p:nvSpPr>
            <p:spPr>
              <a:xfrm>
                <a:off x="2849997" y="1581634"/>
                <a:ext cx="180020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i="1" dirty="0" smtClean="0"/>
                  <a:t>(2)</a:t>
                </a:r>
                <a:endParaRPr lang="fr-FR" sz="1000" i="1" dirty="0"/>
              </a:p>
            </p:txBody>
          </p:sp>
          <p:sp>
            <p:nvSpPr>
              <p:cNvPr id="48" name="Ellipse 47"/>
              <p:cNvSpPr>
                <a:spLocks noChangeAspect="1"/>
              </p:cNvSpPr>
              <p:nvPr/>
            </p:nvSpPr>
            <p:spPr>
              <a:xfrm>
                <a:off x="2729698" y="1180022"/>
                <a:ext cx="108012" cy="108000"/>
              </a:xfrm>
              <a:prstGeom prst="ellipse">
                <a:avLst/>
              </a:prstGeom>
              <a:solidFill>
                <a:srgbClr val="FF000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0000"/>
                  </a:solidFill>
                </a:endParaRPr>
              </a:p>
            </p:txBody>
          </p:sp>
          <p:sp>
            <p:nvSpPr>
              <p:cNvPr id="49" name="ZoneTexte 48"/>
              <p:cNvSpPr txBox="1"/>
              <p:nvPr/>
            </p:nvSpPr>
            <p:spPr>
              <a:xfrm>
                <a:off x="2849997" y="1158909"/>
                <a:ext cx="180020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i="1" dirty="0" smtClean="0"/>
                  <a:t>(3)</a:t>
                </a:r>
                <a:endParaRPr lang="fr-FR" sz="1000" i="1" dirty="0"/>
              </a:p>
            </p:txBody>
          </p:sp>
          <p:sp>
            <p:nvSpPr>
              <p:cNvPr id="50" name="Ellipse 49"/>
              <p:cNvSpPr>
                <a:spLocks noChangeAspect="1"/>
              </p:cNvSpPr>
              <p:nvPr/>
            </p:nvSpPr>
            <p:spPr>
              <a:xfrm>
                <a:off x="2733021" y="1307576"/>
                <a:ext cx="108012" cy="108000"/>
              </a:xfrm>
              <a:prstGeom prst="ellipse">
                <a:avLst/>
              </a:prstGeom>
              <a:solidFill>
                <a:srgbClr val="00B0F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0000"/>
                  </a:solidFill>
                </a:endParaRPr>
              </a:p>
            </p:txBody>
          </p:sp>
          <p:sp>
            <p:nvSpPr>
              <p:cNvPr id="51" name="ZoneTexte 50"/>
              <p:cNvSpPr txBox="1"/>
              <p:nvPr/>
            </p:nvSpPr>
            <p:spPr>
              <a:xfrm>
                <a:off x="2849997" y="1286463"/>
                <a:ext cx="180020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i="1" dirty="0" smtClean="0"/>
                  <a:t>(1)</a:t>
                </a:r>
                <a:endParaRPr lang="fr-FR" sz="1000" i="1" dirty="0"/>
              </a:p>
            </p:txBody>
          </p:sp>
          <p:sp>
            <p:nvSpPr>
              <p:cNvPr id="4" name="Rectangle 3"/>
              <p:cNvSpPr/>
              <p:nvPr/>
            </p:nvSpPr>
            <p:spPr>
              <a:xfrm>
                <a:off x="1115616" y="1561714"/>
                <a:ext cx="72008" cy="6215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pic>
            <p:nvPicPr>
              <p:cNvPr id="54" name="Picture 2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971" t="15024" r="89901" b="73857"/>
              <a:stretch/>
            </p:blipFill>
            <p:spPr bwMode="auto">
              <a:xfrm>
                <a:off x="1752253" y="1662499"/>
                <a:ext cx="371475" cy="117277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2" name="Rectangle 11"/>
              <p:cNvSpPr/>
              <p:nvPr/>
            </p:nvSpPr>
            <p:spPr>
              <a:xfrm>
                <a:off x="971600" y="1807791"/>
                <a:ext cx="371426" cy="90112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56" name="Rectangle 55"/>
              <p:cNvSpPr/>
              <p:nvPr/>
            </p:nvSpPr>
            <p:spPr>
              <a:xfrm>
                <a:off x="1021717" y="1559472"/>
                <a:ext cx="187797" cy="25271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1017244" y="2582563"/>
                <a:ext cx="187797" cy="25271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58" name="Rectangle 57"/>
              <p:cNvSpPr/>
              <p:nvPr/>
            </p:nvSpPr>
            <p:spPr>
              <a:xfrm>
                <a:off x="1969256" y="2722265"/>
                <a:ext cx="187797" cy="25271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59" name="Rectangle 58"/>
              <p:cNvSpPr/>
              <p:nvPr/>
            </p:nvSpPr>
            <p:spPr>
              <a:xfrm>
                <a:off x="1907704" y="1635938"/>
                <a:ext cx="187797" cy="16369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pic>
            <p:nvPicPr>
              <p:cNvPr id="61" name="Picture 2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589" r="55256" b="35718"/>
              <a:stretch/>
            </p:blipFill>
            <p:spPr bwMode="auto">
              <a:xfrm>
                <a:off x="3604418" y="77950"/>
                <a:ext cx="2263726" cy="67800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2" name="Rectangle 51"/>
              <p:cNvSpPr/>
              <p:nvPr/>
            </p:nvSpPr>
            <p:spPr>
              <a:xfrm>
                <a:off x="2565237" y="995510"/>
                <a:ext cx="146292" cy="103995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r>
                  <a:rPr lang="fr-FR" sz="1050" b="1" dirty="0" smtClean="0">
                    <a:solidFill>
                      <a:schemeClr val="tx1"/>
                    </a:solidFill>
                  </a:rPr>
                  <a:t>SY-WOSR.A5.1</a:t>
                </a:r>
                <a:endParaRPr lang="fr-FR" sz="105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3169470" y="1468929"/>
                <a:ext cx="146292" cy="103995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r>
                  <a:rPr lang="fr-FR" sz="1050" b="1" dirty="0" smtClean="0">
                    <a:solidFill>
                      <a:schemeClr val="tx1"/>
                    </a:solidFill>
                  </a:rPr>
                  <a:t>SY-WOSR.A5.2</a:t>
                </a:r>
                <a:endParaRPr lang="fr-FR" sz="105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2" name="Rectangle 61"/>
              <p:cNvSpPr/>
              <p:nvPr/>
            </p:nvSpPr>
            <p:spPr>
              <a:xfrm>
                <a:off x="3170532" y="3188752"/>
                <a:ext cx="146292" cy="103995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r>
                  <a:rPr lang="fr-FR" sz="1050" b="1" dirty="0" smtClean="0">
                    <a:solidFill>
                      <a:schemeClr val="tx1"/>
                    </a:solidFill>
                  </a:rPr>
                  <a:t>SY-WOSR.A5.3</a:t>
                </a:r>
                <a:endParaRPr lang="fr-FR" sz="105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3" name="Rectangle 62"/>
              <p:cNvSpPr/>
              <p:nvPr/>
            </p:nvSpPr>
            <p:spPr>
              <a:xfrm>
                <a:off x="3864620" y="3324642"/>
                <a:ext cx="146292" cy="103995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r>
                  <a:rPr lang="fr-FR" sz="1050" b="1" dirty="0" smtClean="0">
                    <a:solidFill>
                      <a:schemeClr val="tx1"/>
                    </a:solidFill>
                  </a:rPr>
                  <a:t>O-WOSR.A5.1</a:t>
                </a:r>
                <a:endParaRPr lang="fr-FR" sz="105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4" name="Rectangle 63"/>
              <p:cNvSpPr/>
              <p:nvPr/>
            </p:nvSpPr>
            <p:spPr>
              <a:xfrm>
                <a:off x="5557766" y="1126504"/>
                <a:ext cx="146292" cy="126135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r>
                  <a:rPr lang="fr-FR" sz="1050" b="1" dirty="0">
                    <a:solidFill>
                      <a:srgbClr val="FF8243"/>
                    </a:solidFill>
                  </a:rPr>
                  <a:t>O</a:t>
                </a:r>
                <a:r>
                  <a:rPr lang="fr-FR" sz="1050" b="1" dirty="0" smtClean="0">
                    <a:solidFill>
                      <a:srgbClr val="FF8243"/>
                    </a:solidFill>
                  </a:rPr>
                  <a:t>-WOSR-GxT.A5.1</a:t>
                </a:r>
                <a:endParaRPr lang="fr-FR" sz="1050" b="1" dirty="0">
                  <a:solidFill>
                    <a:srgbClr val="FF8243"/>
                  </a:solidFill>
                </a:endParaRPr>
              </a:p>
            </p:txBody>
          </p:sp>
          <p:sp>
            <p:nvSpPr>
              <p:cNvPr id="65" name="Rectangle 64"/>
              <p:cNvSpPr/>
              <p:nvPr/>
            </p:nvSpPr>
            <p:spPr>
              <a:xfrm>
                <a:off x="5557766" y="3213941"/>
                <a:ext cx="146292" cy="126135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r>
                  <a:rPr lang="fr-FR" sz="1050" b="1" dirty="0" smtClean="0">
                    <a:solidFill>
                      <a:srgbClr val="FF8243"/>
                    </a:solidFill>
                  </a:rPr>
                  <a:t>O-WOSR-GxT.A5.2</a:t>
                </a:r>
                <a:endParaRPr lang="fr-FR" sz="1050" b="1" dirty="0">
                  <a:solidFill>
                    <a:srgbClr val="FF8243"/>
                  </a:solidFill>
                </a:endParaRPr>
              </a:p>
            </p:txBody>
          </p:sp>
          <p:sp>
            <p:nvSpPr>
              <p:cNvPr id="66" name="Rectangle 65"/>
              <p:cNvSpPr/>
              <p:nvPr/>
            </p:nvSpPr>
            <p:spPr>
              <a:xfrm>
                <a:off x="5138538" y="3132954"/>
                <a:ext cx="146292" cy="126135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r>
                  <a:rPr lang="fr-FR" sz="1050" b="1" dirty="0" smtClean="0">
                    <a:solidFill>
                      <a:srgbClr val="FA007D"/>
                    </a:solidFill>
                  </a:rPr>
                  <a:t>O-WOSR-GxN.A5.2</a:t>
                </a:r>
                <a:endParaRPr lang="fr-FR" sz="1050" b="1" dirty="0">
                  <a:solidFill>
                    <a:srgbClr val="FA007D"/>
                  </a:solidFill>
                </a:endParaRPr>
              </a:p>
            </p:txBody>
          </p:sp>
        </p:grpSp>
        <p:sp>
          <p:nvSpPr>
            <p:cNvPr id="67" name="Étoile à 5 branches 66"/>
            <p:cNvSpPr/>
            <p:nvPr/>
          </p:nvSpPr>
          <p:spPr>
            <a:xfrm>
              <a:off x="5724144" y="1681791"/>
              <a:ext cx="144000" cy="144000"/>
            </a:xfrm>
            <a:prstGeom prst="star5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3781517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/>
          <p:cNvGrpSpPr/>
          <p:nvPr/>
        </p:nvGrpSpPr>
        <p:grpSpPr>
          <a:xfrm>
            <a:off x="431461" y="82550"/>
            <a:ext cx="2038689" cy="6775450"/>
            <a:chOff x="431461" y="82550"/>
            <a:chExt cx="2038689" cy="6775450"/>
          </a:xfrm>
        </p:grpSpPr>
        <p:pic>
          <p:nvPicPr>
            <p:cNvPr id="2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9461" b="35762"/>
            <a:stretch/>
          </p:blipFill>
          <p:spPr bwMode="auto">
            <a:xfrm>
              <a:off x="431461" y="82550"/>
              <a:ext cx="948428" cy="6775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Rectangle 2"/>
            <p:cNvSpPr>
              <a:spLocks noChangeAspect="1"/>
            </p:cNvSpPr>
            <p:nvPr/>
          </p:nvSpPr>
          <p:spPr>
            <a:xfrm>
              <a:off x="1379890" y="1241021"/>
              <a:ext cx="108012" cy="108000"/>
            </a:xfrm>
            <a:prstGeom prst="rect">
              <a:avLst/>
            </a:prstGeom>
            <a:solidFill>
              <a:srgbClr val="FF0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4" name="Rectangle 3"/>
            <p:cNvSpPr>
              <a:spLocks noChangeAspect="1"/>
            </p:cNvSpPr>
            <p:nvPr/>
          </p:nvSpPr>
          <p:spPr>
            <a:xfrm>
              <a:off x="1379890" y="1382304"/>
              <a:ext cx="108012" cy="108000"/>
            </a:xfrm>
            <a:prstGeom prst="rect">
              <a:avLst/>
            </a:prstGeom>
            <a:solidFill>
              <a:srgbClr val="00B0F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5" name="ZoneTexte 4"/>
            <p:cNvSpPr txBox="1"/>
            <p:nvPr/>
          </p:nvSpPr>
          <p:spPr>
            <a:xfrm>
              <a:off x="1502104" y="1219908"/>
              <a:ext cx="180020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000" i="1" dirty="0" smtClean="0"/>
                <a:t>(1)</a:t>
              </a:r>
              <a:endParaRPr lang="fr-FR" sz="1000" i="1" dirty="0"/>
            </a:p>
          </p:txBody>
        </p:sp>
        <p:sp>
          <p:nvSpPr>
            <p:cNvPr id="6" name="ZoneTexte 5"/>
            <p:cNvSpPr txBox="1"/>
            <p:nvPr/>
          </p:nvSpPr>
          <p:spPr>
            <a:xfrm>
              <a:off x="1502104" y="1361191"/>
              <a:ext cx="180020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000" i="1" dirty="0" smtClean="0"/>
                <a:t>(1)</a:t>
              </a:r>
              <a:endParaRPr lang="fr-FR" sz="1000" i="1" dirty="0"/>
            </a:p>
          </p:txBody>
        </p:sp>
        <p:pic>
          <p:nvPicPr>
            <p:cNvPr id="7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539" r="82215" b="35762"/>
            <a:stretch/>
          </p:blipFill>
          <p:spPr bwMode="auto">
            <a:xfrm>
              <a:off x="1818039" y="82550"/>
              <a:ext cx="652111" cy="6775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9" name="Étoile à 5 branches 8"/>
          <p:cNvSpPr/>
          <p:nvPr/>
        </p:nvSpPr>
        <p:spPr>
          <a:xfrm>
            <a:off x="1375073" y="3328417"/>
            <a:ext cx="144000" cy="144000"/>
          </a:xfrm>
          <a:prstGeom prst="star5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49088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/>
          <p:cNvGrpSpPr/>
          <p:nvPr/>
        </p:nvGrpSpPr>
        <p:grpSpPr>
          <a:xfrm>
            <a:off x="427243" y="73091"/>
            <a:ext cx="2550649" cy="6784910"/>
            <a:chOff x="427243" y="73091"/>
            <a:chExt cx="2550649" cy="6784910"/>
          </a:xfrm>
        </p:grpSpPr>
        <p:grpSp>
          <p:nvGrpSpPr>
            <p:cNvPr id="6" name="Groupe 5"/>
            <p:cNvGrpSpPr/>
            <p:nvPr/>
          </p:nvGrpSpPr>
          <p:grpSpPr>
            <a:xfrm>
              <a:off x="427243" y="73091"/>
              <a:ext cx="2550649" cy="6784910"/>
              <a:chOff x="427243" y="73091"/>
              <a:chExt cx="2550649" cy="6784910"/>
            </a:xfrm>
          </p:grpSpPr>
          <p:pic>
            <p:nvPicPr>
              <p:cNvPr id="8" name="Picture 3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849" r="74058" b="35672"/>
              <a:stretch/>
            </p:blipFill>
            <p:spPr bwMode="auto">
              <a:xfrm>
                <a:off x="1619672" y="73091"/>
                <a:ext cx="1358220" cy="67849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71" name="Picture 3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89951" b="35672"/>
              <a:stretch/>
            </p:blipFill>
            <p:spPr bwMode="auto">
              <a:xfrm>
                <a:off x="427243" y="73091"/>
                <a:ext cx="904398" cy="67849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3" name="Rectangle 2"/>
              <p:cNvSpPr/>
              <p:nvPr/>
            </p:nvSpPr>
            <p:spPr>
              <a:xfrm>
                <a:off x="1840363" y="852587"/>
                <a:ext cx="146292" cy="126135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r>
                  <a:rPr lang="fr-FR" sz="1050" b="1" dirty="0" smtClean="0">
                    <a:solidFill>
                      <a:srgbClr val="FF8243"/>
                    </a:solidFill>
                  </a:rPr>
                  <a:t>SY-WOSR-GxT.A7.1</a:t>
                </a:r>
                <a:endParaRPr lang="fr-FR" sz="1050" b="1" dirty="0">
                  <a:solidFill>
                    <a:srgbClr val="FF8243"/>
                  </a:solidFill>
                </a:endParaRPr>
              </a:p>
            </p:txBody>
          </p:sp>
          <p:sp>
            <p:nvSpPr>
              <p:cNvPr id="4" name="Rectangle 3"/>
              <p:cNvSpPr/>
              <p:nvPr/>
            </p:nvSpPr>
            <p:spPr>
              <a:xfrm>
                <a:off x="2267219" y="1309896"/>
                <a:ext cx="146292" cy="126135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r>
                  <a:rPr lang="fr-FR" sz="1050" b="1" dirty="0" smtClean="0">
                    <a:solidFill>
                      <a:srgbClr val="FF8243"/>
                    </a:solidFill>
                  </a:rPr>
                  <a:t>SY-WOSR-GxT.A7.2</a:t>
                </a:r>
                <a:endParaRPr lang="fr-FR" sz="1050" b="1" dirty="0">
                  <a:solidFill>
                    <a:srgbClr val="FF8243"/>
                  </a:solidFill>
                </a:endParaRPr>
              </a:p>
            </p:txBody>
          </p:sp>
          <p:sp>
            <p:nvSpPr>
              <p:cNvPr id="5" name="Rectangle 4"/>
              <p:cNvSpPr/>
              <p:nvPr/>
            </p:nvSpPr>
            <p:spPr>
              <a:xfrm>
                <a:off x="2685660" y="1937329"/>
                <a:ext cx="146292" cy="140537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r>
                  <a:rPr lang="fr-FR" sz="1050" b="1" dirty="0" smtClean="0">
                    <a:solidFill>
                      <a:srgbClr val="FF8243"/>
                    </a:solidFill>
                  </a:rPr>
                  <a:t>O/Pr-WOSR-GxT.A7.1</a:t>
                </a:r>
                <a:endParaRPr lang="fr-FR" sz="1050" b="1" dirty="0">
                  <a:solidFill>
                    <a:srgbClr val="FF8243"/>
                  </a:solidFill>
                </a:endParaRPr>
              </a:p>
            </p:txBody>
          </p:sp>
          <p:sp>
            <p:nvSpPr>
              <p:cNvPr id="7" name="Étoile à 5 branches 6"/>
              <p:cNvSpPr/>
              <p:nvPr/>
            </p:nvSpPr>
            <p:spPr>
              <a:xfrm>
                <a:off x="1350690" y="1287810"/>
                <a:ext cx="144000" cy="144000"/>
              </a:xfrm>
              <a:prstGeom prst="star5">
                <a:avLst/>
              </a:prstGeom>
              <a:solidFill>
                <a:schemeClr val="tx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0" name="Étoile à 5 branches 9"/>
            <p:cNvSpPr/>
            <p:nvPr/>
          </p:nvSpPr>
          <p:spPr>
            <a:xfrm>
              <a:off x="1998347" y="1287810"/>
              <a:ext cx="144000" cy="144000"/>
            </a:xfrm>
            <a:prstGeom prst="star5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Étoile à 5 branches 10"/>
            <p:cNvSpPr/>
            <p:nvPr/>
          </p:nvSpPr>
          <p:spPr>
            <a:xfrm>
              <a:off x="2413511" y="1868575"/>
              <a:ext cx="144000" cy="144000"/>
            </a:xfrm>
            <a:prstGeom prst="star5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Étoile à 5 branches 11"/>
            <p:cNvSpPr/>
            <p:nvPr/>
          </p:nvSpPr>
          <p:spPr>
            <a:xfrm>
              <a:off x="2825849" y="2583954"/>
              <a:ext cx="144000" cy="144000"/>
            </a:xfrm>
            <a:prstGeom prst="star5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7647225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/>
          <p:cNvGrpSpPr/>
          <p:nvPr/>
        </p:nvGrpSpPr>
        <p:grpSpPr>
          <a:xfrm>
            <a:off x="434641" y="72518"/>
            <a:ext cx="3169331" cy="6785483"/>
            <a:chOff x="434641" y="72518"/>
            <a:chExt cx="3169331" cy="6785483"/>
          </a:xfrm>
        </p:grpSpPr>
        <p:grpSp>
          <p:nvGrpSpPr>
            <p:cNvPr id="7" name="Groupe 6"/>
            <p:cNvGrpSpPr/>
            <p:nvPr/>
          </p:nvGrpSpPr>
          <p:grpSpPr>
            <a:xfrm>
              <a:off x="434641" y="72518"/>
              <a:ext cx="3138993" cy="6785483"/>
              <a:chOff x="434641" y="72518"/>
              <a:chExt cx="3138993" cy="6785483"/>
            </a:xfrm>
          </p:grpSpPr>
          <p:pic>
            <p:nvPicPr>
              <p:cNvPr id="11" name="Picture 2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161" r="84862" b="35666"/>
              <a:stretch/>
            </p:blipFill>
            <p:spPr bwMode="auto">
              <a:xfrm>
                <a:off x="1526227" y="72519"/>
                <a:ext cx="447981" cy="67854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" name="Picture 2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89840" b="35666"/>
              <a:stretch/>
            </p:blipFill>
            <p:spPr bwMode="auto">
              <a:xfrm>
                <a:off x="434641" y="72519"/>
                <a:ext cx="914325" cy="67854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4" name="ZoneTexte 3"/>
              <p:cNvSpPr txBox="1"/>
              <p:nvPr/>
            </p:nvSpPr>
            <p:spPr>
              <a:xfrm>
                <a:off x="1476693" y="976203"/>
                <a:ext cx="180020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i="1" dirty="0" smtClean="0"/>
                  <a:t>(2)</a:t>
                </a:r>
                <a:endParaRPr lang="fr-FR" sz="1000" i="1" dirty="0"/>
              </a:p>
            </p:txBody>
          </p:sp>
          <p:sp>
            <p:nvSpPr>
              <p:cNvPr id="6" name="ZoneTexte 5"/>
              <p:cNvSpPr txBox="1"/>
              <p:nvPr/>
            </p:nvSpPr>
            <p:spPr>
              <a:xfrm>
                <a:off x="2078671" y="1306388"/>
                <a:ext cx="180020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i="1" dirty="0" smtClean="0"/>
                  <a:t>(2)</a:t>
                </a:r>
                <a:endParaRPr lang="fr-FR" sz="1000" i="1" dirty="0"/>
              </a:p>
            </p:txBody>
          </p:sp>
          <p:pic>
            <p:nvPicPr>
              <p:cNvPr id="10" name="Picture 2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003" r="69890" b="35666"/>
              <a:stretch/>
            </p:blipFill>
            <p:spPr bwMode="auto">
              <a:xfrm>
                <a:off x="2213946" y="72518"/>
                <a:ext cx="1359688" cy="67854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9" name="Rectangle 8"/>
              <p:cNvSpPr/>
              <p:nvPr/>
            </p:nvSpPr>
            <p:spPr>
              <a:xfrm>
                <a:off x="1224571" y="562483"/>
                <a:ext cx="146292" cy="103995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r>
                  <a:rPr lang="fr-FR" sz="1050" b="1" dirty="0" smtClean="0">
                    <a:solidFill>
                      <a:schemeClr val="tx1"/>
                    </a:solidFill>
                  </a:rPr>
                  <a:t>SY-WOSR.A8.1</a:t>
                </a:r>
                <a:endParaRPr lang="fr-FR" sz="105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1811703" y="891728"/>
                <a:ext cx="146292" cy="103995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r>
                  <a:rPr lang="fr-FR" sz="1050" b="1" dirty="0" smtClean="0">
                    <a:solidFill>
                      <a:schemeClr val="tx1"/>
                    </a:solidFill>
                  </a:rPr>
                  <a:t>SY-WOSR.A8.2</a:t>
                </a:r>
                <a:endParaRPr lang="fr-FR" sz="105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" name="Ellipse 4"/>
              <p:cNvSpPr>
                <a:spLocks noChangeAspect="1"/>
              </p:cNvSpPr>
              <p:nvPr/>
            </p:nvSpPr>
            <p:spPr>
              <a:xfrm>
                <a:off x="1967521" y="1327973"/>
                <a:ext cx="108012" cy="108000"/>
              </a:xfrm>
              <a:prstGeom prst="ellipse">
                <a:avLst/>
              </a:prstGeom>
              <a:solidFill>
                <a:srgbClr val="FF000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0000"/>
                  </a:solidFill>
                </a:endParaRPr>
              </a:p>
            </p:txBody>
          </p:sp>
          <p:sp>
            <p:nvSpPr>
              <p:cNvPr id="3" name="Ellipse 2"/>
              <p:cNvSpPr>
                <a:spLocks noChangeAspect="1"/>
              </p:cNvSpPr>
              <p:nvPr/>
            </p:nvSpPr>
            <p:spPr>
              <a:xfrm>
                <a:off x="1365543" y="997788"/>
                <a:ext cx="108012" cy="108000"/>
              </a:xfrm>
              <a:prstGeom prst="ellipse">
                <a:avLst/>
              </a:prstGeom>
              <a:solidFill>
                <a:srgbClr val="FF000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0000"/>
                  </a:solidFill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2914356" y="305499"/>
                <a:ext cx="146292" cy="126135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r>
                  <a:rPr lang="fr-FR" sz="1050" b="1" dirty="0" smtClean="0">
                    <a:solidFill>
                      <a:srgbClr val="FF8243"/>
                    </a:solidFill>
                  </a:rPr>
                  <a:t>O-WOSR-GxT.A8.1</a:t>
                </a:r>
                <a:endParaRPr lang="fr-FR" sz="1050" b="1" dirty="0">
                  <a:solidFill>
                    <a:srgbClr val="FF8243"/>
                  </a:solidFill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3313680" y="495999"/>
                <a:ext cx="146292" cy="126135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r>
                  <a:rPr lang="fr-FR" sz="1050" b="1" dirty="0" smtClean="0">
                    <a:solidFill>
                      <a:srgbClr val="FF8243"/>
                    </a:solidFill>
                  </a:rPr>
                  <a:t>O-WOSR-GxT.A8.2</a:t>
                </a:r>
                <a:endParaRPr lang="fr-FR" sz="1050" b="1" dirty="0">
                  <a:solidFill>
                    <a:srgbClr val="FF8243"/>
                  </a:solidFill>
                </a:endParaRPr>
              </a:p>
            </p:txBody>
          </p:sp>
        </p:grpSp>
        <p:sp>
          <p:nvSpPr>
            <p:cNvPr id="15" name="Étoile à 5 branches 14"/>
            <p:cNvSpPr/>
            <p:nvPr/>
          </p:nvSpPr>
          <p:spPr>
            <a:xfrm>
              <a:off x="2604924" y="1141521"/>
              <a:ext cx="144000" cy="144000"/>
            </a:xfrm>
            <a:prstGeom prst="star5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" name="Étoile à 5 branches 15"/>
            <p:cNvSpPr/>
            <p:nvPr/>
          </p:nvSpPr>
          <p:spPr>
            <a:xfrm>
              <a:off x="3083120" y="581648"/>
              <a:ext cx="144000" cy="144000"/>
            </a:xfrm>
            <a:prstGeom prst="star5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Étoile à 5 branches 16"/>
            <p:cNvSpPr/>
            <p:nvPr/>
          </p:nvSpPr>
          <p:spPr>
            <a:xfrm>
              <a:off x="3459972" y="1069521"/>
              <a:ext cx="144000" cy="144000"/>
            </a:xfrm>
            <a:prstGeom prst="star5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2536495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/>
          <p:cNvGrpSpPr/>
          <p:nvPr/>
        </p:nvGrpSpPr>
        <p:grpSpPr>
          <a:xfrm>
            <a:off x="435147" y="73091"/>
            <a:ext cx="4750568" cy="6605360"/>
            <a:chOff x="435147" y="73091"/>
            <a:chExt cx="4750568" cy="6605360"/>
          </a:xfrm>
        </p:grpSpPr>
        <p:grpSp>
          <p:nvGrpSpPr>
            <p:cNvPr id="8" name="Groupe 7"/>
            <p:cNvGrpSpPr/>
            <p:nvPr/>
          </p:nvGrpSpPr>
          <p:grpSpPr>
            <a:xfrm>
              <a:off x="435147" y="73091"/>
              <a:ext cx="4750568" cy="6605360"/>
              <a:chOff x="435147" y="73091"/>
              <a:chExt cx="4750568" cy="6605360"/>
            </a:xfrm>
          </p:grpSpPr>
          <p:grpSp>
            <p:nvGrpSpPr>
              <p:cNvPr id="5" name="Groupe 4"/>
              <p:cNvGrpSpPr/>
              <p:nvPr/>
            </p:nvGrpSpPr>
            <p:grpSpPr>
              <a:xfrm>
                <a:off x="435147" y="73091"/>
                <a:ext cx="4750568" cy="6605360"/>
                <a:chOff x="435147" y="73091"/>
                <a:chExt cx="4750568" cy="6605360"/>
              </a:xfrm>
            </p:grpSpPr>
            <p:pic>
              <p:nvPicPr>
                <p:cNvPr id="27" name="Picture 2"/>
                <p:cNvPicPr>
                  <a:picLocks noChangeAspect="1" noChangeArrowheads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9849" r="56030" b="37374"/>
                <a:stretch/>
              </p:blipFill>
              <p:spPr bwMode="auto">
                <a:xfrm>
                  <a:off x="3014983" y="73091"/>
                  <a:ext cx="2170732" cy="660536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10" name="Ellipse 9"/>
                <p:cNvSpPr>
                  <a:spLocks noChangeAspect="1"/>
                </p:cNvSpPr>
                <p:nvPr/>
              </p:nvSpPr>
              <p:spPr>
                <a:xfrm>
                  <a:off x="2043592" y="833442"/>
                  <a:ext cx="108012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rgbClr val="FF0000"/>
                    </a:solidFill>
                  </a:endParaRPr>
                </a:p>
              </p:txBody>
            </p:sp>
            <p:pic>
              <p:nvPicPr>
                <p:cNvPr id="26" name="Picture 2"/>
                <p:cNvPicPr>
                  <a:picLocks noChangeAspect="1" noChangeArrowheads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103" r="80150" b="37374"/>
                <a:stretch/>
              </p:blipFill>
              <p:spPr bwMode="auto">
                <a:xfrm>
                  <a:off x="2352222" y="73091"/>
                  <a:ext cx="427192" cy="660536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25" name="Picture 2"/>
                <p:cNvPicPr>
                  <a:picLocks noChangeAspect="1" noChangeArrowheads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379" r="84596" b="37374"/>
                <a:stretch/>
              </p:blipFill>
              <p:spPr bwMode="auto">
                <a:xfrm>
                  <a:off x="1621009" y="73091"/>
                  <a:ext cx="452235" cy="660536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2" name="Picture 2"/>
                <p:cNvPicPr>
                  <a:picLocks noChangeAspect="1" noChangeArrowheads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89343" b="37374"/>
                <a:stretch/>
              </p:blipFill>
              <p:spPr bwMode="auto">
                <a:xfrm>
                  <a:off x="435147" y="73091"/>
                  <a:ext cx="959087" cy="660536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3" name="Ellipse 2"/>
                <p:cNvSpPr>
                  <a:spLocks noChangeAspect="1"/>
                </p:cNvSpPr>
                <p:nvPr/>
              </p:nvSpPr>
              <p:spPr>
                <a:xfrm>
                  <a:off x="1409563" y="1306012"/>
                  <a:ext cx="108012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4" name="ZoneTexte 3"/>
                <p:cNvSpPr txBox="1"/>
                <p:nvPr/>
              </p:nvSpPr>
              <p:spPr>
                <a:xfrm>
                  <a:off x="1511660" y="1284427"/>
                  <a:ext cx="180020" cy="1538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i="1" dirty="0" smtClean="0"/>
                    <a:t>(5)</a:t>
                  </a:r>
                  <a:endParaRPr lang="fr-FR" sz="1000" i="1" dirty="0"/>
                </a:p>
              </p:txBody>
            </p:sp>
            <p:sp>
              <p:nvSpPr>
                <p:cNvPr id="6" name="Ellipse 5"/>
                <p:cNvSpPr>
                  <a:spLocks noChangeAspect="1"/>
                </p:cNvSpPr>
                <p:nvPr/>
              </p:nvSpPr>
              <p:spPr>
                <a:xfrm>
                  <a:off x="1409054" y="1493154"/>
                  <a:ext cx="108012" cy="108000"/>
                </a:xfrm>
                <a:prstGeom prst="ellipse">
                  <a:avLst/>
                </a:prstGeom>
                <a:solidFill>
                  <a:srgbClr val="00B0F0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7" name="ZoneTexte 6"/>
                <p:cNvSpPr txBox="1"/>
                <p:nvPr/>
              </p:nvSpPr>
              <p:spPr>
                <a:xfrm>
                  <a:off x="1511151" y="1474912"/>
                  <a:ext cx="180020" cy="1538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i="1" dirty="0" smtClean="0"/>
                    <a:t>(2)</a:t>
                  </a:r>
                  <a:endParaRPr lang="fr-FR" sz="1000" i="1" dirty="0"/>
                </a:p>
              </p:txBody>
            </p:sp>
            <p:sp>
              <p:nvSpPr>
                <p:cNvPr id="11" name="ZoneTexte 10"/>
                <p:cNvSpPr txBox="1"/>
                <p:nvPr/>
              </p:nvSpPr>
              <p:spPr>
                <a:xfrm>
                  <a:off x="2145689" y="811857"/>
                  <a:ext cx="180020" cy="1538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i="1" dirty="0" smtClean="0"/>
                    <a:t>(4)</a:t>
                  </a:r>
                  <a:endParaRPr lang="fr-FR" sz="1000" i="1" dirty="0"/>
                </a:p>
              </p:txBody>
            </p:sp>
            <p:sp>
              <p:nvSpPr>
                <p:cNvPr id="12" name="Ellipse 11"/>
                <p:cNvSpPr>
                  <a:spLocks noChangeAspect="1"/>
                </p:cNvSpPr>
                <p:nvPr/>
              </p:nvSpPr>
              <p:spPr>
                <a:xfrm>
                  <a:off x="2043083" y="1020584"/>
                  <a:ext cx="108012" cy="108000"/>
                </a:xfrm>
                <a:prstGeom prst="ellipse">
                  <a:avLst/>
                </a:prstGeom>
                <a:solidFill>
                  <a:srgbClr val="00B0F0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13" name="ZoneTexte 12"/>
                <p:cNvSpPr txBox="1"/>
                <p:nvPr/>
              </p:nvSpPr>
              <p:spPr>
                <a:xfrm>
                  <a:off x="2145180" y="1002342"/>
                  <a:ext cx="180020" cy="1538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i="1" dirty="0" smtClean="0"/>
                    <a:t>(3)</a:t>
                  </a:r>
                  <a:endParaRPr lang="fr-FR" sz="1000" i="1" dirty="0"/>
                </a:p>
              </p:txBody>
            </p:sp>
            <p:sp>
              <p:nvSpPr>
                <p:cNvPr id="15" name="ZoneTexte 14"/>
                <p:cNvSpPr txBox="1"/>
                <p:nvPr/>
              </p:nvSpPr>
              <p:spPr>
                <a:xfrm>
                  <a:off x="2852653" y="991416"/>
                  <a:ext cx="180020" cy="1538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i="1" dirty="0" smtClean="0"/>
                    <a:t>(4)</a:t>
                  </a:r>
                  <a:endParaRPr lang="fr-FR" sz="1000" i="1" dirty="0"/>
                </a:p>
              </p:txBody>
            </p:sp>
            <p:sp>
              <p:nvSpPr>
                <p:cNvPr id="17" name="ZoneTexte 16"/>
                <p:cNvSpPr txBox="1"/>
                <p:nvPr/>
              </p:nvSpPr>
              <p:spPr>
                <a:xfrm>
                  <a:off x="2852144" y="1181901"/>
                  <a:ext cx="180020" cy="1538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i="1" dirty="0" smtClean="0"/>
                    <a:t>(4)</a:t>
                  </a:r>
                  <a:endParaRPr lang="fr-FR" sz="1000" i="1" dirty="0"/>
                </a:p>
              </p:txBody>
            </p:sp>
            <p:sp>
              <p:nvSpPr>
                <p:cNvPr id="18" name="Ellipse 17"/>
                <p:cNvSpPr>
                  <a:spLocks noChangeAspect="1"/>
                </p:cNvSpPr>
                <p:nvPr/>
              </p:nvSpPr>
              <p:spPr>
                <a:xfrm>
                  <a:off x="2051720" y="1812507"/>
                  <a:ext cx="108012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19" name="ZoneTexte 18"/>
                <p:cNvSpPr txBox="1"/>
                <p:nvPr/>
              </p:nvSpPr>
              <p:spPr>
                <a:xfrm>
                  <a:off x="2156757" y="1790922"/>
                  <a:ext cx="180020" cy="1538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i="1" dirty="0" smtClean="0"/>
                    <a:t>(2)</a:t>
                  </a:r>
                  <a:endParaRPr lang="fr-FR" sz="1000" i="1" dirty="0"/>
                </a:p>
              </p:txBody>
            </p:sp>
            <p:sp>
              <p:nvSpPr>
                <p:cNvPr id="20" name="Ellipse 19"/>
                <p:cNvSpPr>
                  <a:spLocks noChangeAspect="1"/>
                </p:cNvSpPr>
                <p:nvPr/>
              </p:nvSpPr>
              <p:spPr>
                <a:xfrm>
                  <a:off x="2051720" y="1971286"/>
                  <a:ext cx="108012" cy="108000"/>
                </a:xfrm>
                <a:prstGeom prst="ellipse">
                  <a:avLst/>
                </a:prstGeom>
                <a:solidFill>
                  <a:srgbClr val="00B0F0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21" name="ZoneTexte 20"/>
                <p:cNvSpPr txBox="1"/>
                <p:nvPr/>
              </p:nvSpPr>
              <p:spPr>
                <a:xfrm>
                  <a:off x="2156248" y="1953044"/>
                  <a:ext cx="180020" cy="1538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i="1" dirty="0" smtClean="0"/>
                    <a:t>(1)</a:t>
                  </a:r>
                  <a:endParaRPr lang="fr-FR" sz="1000" i="1" dirty="0"/>
                </a:p>
              </p:txBody>
            </p:sp>
            <p:sp>
              <p:nvSpPr>
                <p:cNvPr id="22" name="Rectangle 21"/>
                <p:cNvSpPr>
                  <a:spLocks noChangeAspect="1"/>
                </p:cNvSpPr>
                <p:nvPr/>
              </p:nvSpPr>
              <p:spPr>
                <a:xfrm>
                  <a:off x="2051720" y="2162662"/>
                  <a:ext cx="108012" cy="108000"/>
                </a:xfrm>
                <a:prstGeom prst="rect">
                  <a:avLst/>
                </a:prstGeom>
                <a:solidFill>
                  <a:srgbClr val="00B0F0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23" name="ZoneTexte 22"/>
                <p:cNvSpPr txBox="1"/>
                <p:nvPr/>
              </p:nvSpPr>
              <p:spPr>
                <a:xfrm>
                  <a:off x="2153110" y="2141077"/>
                  <a:ext cx="180020" cy="1538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i="1" dirty="0" smtClean="0"/>
                    <a:t>(1)</a:t>
                  </a:r>
                  <a:endParaRPr lang="fr-FR" sz="1000" i="1" dirty="0"/>
                </a:p>
              </p:txBody>
            </p:sp>
            <p:sp>
              <p:nvSpPr>
                <p:cNvPr id="24" name="Rectangle 23"/>
                <p:cNvSpPr/>
                <p:nvPr/>
              </p:nvSpPr>
              <p:spPr>
                <a:xfrm>
                  <a:off x="1224571" y="906154"/>
                  <a:ext cx="146292" cy="103995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vert" rtlCol="0" anchor="ctr"/>
                <a:lstStyle/>
                <a:p>
                  <a:r>
                    <a:rPr lang="fr-FR" sz="1050" b="1" dirty="0" smtClean="0">
                      <a:solidFill>
                        <a:schemeClr val="tx1"/>
                      </a:solidFill>
                    </a:rPr>
                    <a:t>SY-WOSR.A9.1</a:t>
                  </a:r>
                  <a:endParaRPr lang="fr-FR" sz="105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8" name="Rectangle 27"/>
                <p:cNvSpPr/>
                <p:nvPr/>
              </p:nvSpPr>
              <p:spPr>
                <a:xfrm>
                  <a:off x="1234215" y="2085108"/>
                  <a:ext cx="146292" cy="103995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vert" rtlCol="0" anchor="ctr"/>
                <a:lstStyle/>
                <a:p>
                  <a:r>
                    <a:rPr lang="fr-FR" sz="1050" b="1" dirty="0" smtClean="0">
                      <a:solidFill>
                        <a:schemeClr val="tx1"/>
                      </a:solidFill>
                    </a:rPr>
                    <a:t>SY-WOSR.A9.2</a:t>
                  </a:r>
                  <a:endParaRPr lang="fr-FR" sz="105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9" name="Rectangle 28"/>
                <p:cNvSpPr/>
                <p:nvPr/>
              </p:nvSpPr>
              <p:spPr>
                <a:xfrm>
                  <a:off x="1864218" y="521292"/>
                  <a:ext cx="146292" cy="103995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vert" rtlCol="0" anchor="ctr"/>
                <a:lstStyle/>
                <a:p>
                  <a:r>
                    <a:rPr lang="fr-FR" sz="1050" b="1" dirty="0">
                      <a:solidFill>
                        <a:schemeClr val="tx1"/>
                      </a:solidFill>
                    </a:rPr>
                    <a:t>O</a:t>
                  </a:r>
                  <a:r>
                    <a:rPr lang="fr-FR" sz="1050" b="1" dirty="0" smtClean="0">
                      <a:solidFill>
                        <a:schemeClr val="tx1"/>
                      </a:solidFill>
                    </a:rPr>
                    <a:t>-WOSR.A9.1</a:t>
                  </a:r>
                  <a:endParaRPr lang="fr-FR" sz="105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" name="Rectangle 29"/>
                <p:cNvSpPr/>
                <p:nvPr/>
              </p:nvSpPr>
              <p:spPr>
                <a:xfrm>
                  <a:off x="1884801" y="1632091"/>
                  <a:ext cx="146292" cy="103995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vert" rtlCol="0" anchor="ctr"/>
                <a:lstStyle/>
                <a:p>
                  <a:r>
                    <a:rPr lang="fr-FR" sz="1050" b="1" dirty="0" smtClean="0">
                      <a:solidFill>
                        <a:schemeClr val="tx1"/>
                      </a:solidFill>
                    </a:rPr>
                    <a:t>O-WOSR.A9.2</a:t>
                  </a:r>
                  <a:endParaRPr lang="fr-FR" sz="105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1" name="Rectangle 30"/>
                <p:cNvSpPr/>
                <p:nvPr/>
              </p:nvSpPr>
              <p:spPr>
                <a:xfrm>
                  <a:off x="2601260" y="600479"/>
                  <a:ext cx="146292" cy="103995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vert" rtlCol="0" anchor="ctr"/>
                <a:lstStyle/>
                <a:p>
                  <a:r>
                    <a:rPr lang="fr-FR" sz="1050" b="1" dirty="0" smtClean="0">
                      <a:solidFill>
                        <a:schemeClr val="tx1"/>
                      </a:solidFill>
                    </a:rPr>
                    <a:t>O/Pr-WOSR.A9.1</a:t>
                  </a:r>
                  <a:endParaRPr lang="fr-FR" sz="105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4" name="Ellipse 13"/>
                <p:cNvSpPr>
                  <a:spLocks noChangeAspect="1"/>
                </p:cNvSpPr>
                <p:nvPr/>
              </p:nvSpPr>
              <p:spPr>
                <a:xfrm>
                  <a:off x="2750556" y="1013001"/>
                  <a:ext cx="108012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16" name="Ellipse 15"/>
                <p:cNvSpPr>
                  <a:spLocks noChangeAspect="1"/>
                </p:cNvSpPr>
                <p:nvPr/>
              </p:nvSpPr>
              <p:spPr>
                <a:xfrm>
                  <a:off x="2750047" y="1200143"/>
                  <a:ext cx="108012" cy="108000"/>
                </a:xfrm>
                <a:prstGeom prst="ellipse">
                  <a:avLst/>
                </a:prstGeom>
                <a:solidFill>
                  <a:srgbClr val="00B0F0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32" name="Rectangle 31"/>
                <p:cNvSpPr/>
                <p:nvPr/>
              </p:nvSpPr>
              <p:spPr>
                <a:xfrm>
                  <a:off x="3275856" y="378424"/>
                  <a:ext cx="146292" cy="1261358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vert" rtlCol="0" anchor="ctr"/>
                <a:lstStyle/>
                <a:p>
                  <a:r>
                    <a:rPr lang="fr-FR" sz="1050" b="1" dirty="0" smtClean="0">
                      <a:solidFill>
                        <a:srgbClr val="FA007D"/>
                      </a:solidFill>
                    </a:rPr>
                    <a:t>O-WOSR-GxN.A9.1</a:t>
                  </a:r>
                  <a:endParaRPr lang="fr-FR" sz="1050" b="1" dirty="0">
                    <a:solidFill>
                      <a:srgbClr val="FA007D"/>
                    </a:solidFill>
                  </a:endParaRPr>
                </a:p>
              </p:txBody>
            </p:sp>
            <p:sp>
              <p:nvSpPr>
                <p:cNvPr id="33" name="Rectangle 32"/>
                <p:cNvSpPr/>
                <p:nvPr/>
              </p:nvSpPr>
              <p:spPr>
                <a:xfrm>
                  <a:off x="3697082" y="1481746"/>
                  <a:ext cx="146292" cy="1261358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vert" rtlCol="0" anchor="ctr"/>
                <a:lstStyle/>
                <a:p>
                  <a:r>
                    <a:rPr lang="fr-FR" sz="1050" b="1" dirty="0" smtClean="0">
                      <a:solidFill>
                        <a:srgbClr val="FA007D"/>
                      </a:solidFill>
                    </a:rPr>
                    <a:t>O-WOSR-GxN.A9.2</a:t>
                  </a:r>
                  <a:endParaRPr lang="fr-FR" sz="1050" b="1" dirty="0">
                    <a:solidFill>
                      <a:srgbClr val="FA007D"/>
                    </a:solidFill>
                  </a:endParaRPr>
                </a:p>
              </p:txBody>
            </p:sp>
          </p:grpSp>
          <p:sp>
            <p:nvSpPr>
              <p:cNvPr id="34" name="Ellipse 33"/>
              <p:cNvSpPr>
                <a:spLocks noChangeAspect="1"/>
              </p:cNvSpPr>
              <p:nvPr/>
            </p:nvSpPr>
            <p:spPr>
              <a:xfrm>
                <a:off x="1404789" y="2543056"/>
                <a:ext cx="108012" cy="108000"/>
              </a:xfrm>
              <a:prstGeom prst="ellipse">
                <a:avLst/>
              </a:prstGeom>
              <a:solidFill>
                <a:srgbClr val="FF000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0000"/>
                  </a:solidFill>
                </a:endParaRPr>
              </a:p>
            </p:txBody>
          </p:sp>
          <p:sp>
            <p:nvSpPr>
              <p:cNvPr id="35" name="ZoneTexte 34"/>
              <p:cNvSpPr txBox="1"/>
              <p:nvPr/>
            </p:nvSpPr>
            <p:spPr>
              <a:xfrm>
                <a:off x="1506886" y="2521471"/>
                <a:ext cx="180020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i="1" dirty="0" smtClean="0"/>
                  <a:t>(2)</a:t>
                </a:r>
                <a:endParaRPr lang="fr-FR" sz="1000" i="1" dirty="0"/>
              </a:p>
            </p:txBody>
          </p:sp>
        </p:grpSp>
        <p:sp>
          <p:nvSpPr>
            <p:cNvPr id="36" name="Étoile à 5 branches 35"/>
            <p:cNvSpPr/>
            <p:nvPr/>
          </p:nvSpPr>
          <p:spPr>
            <a:xfrm>
              <a:off x="2750556" y="3869594"/>
              <a:ext cx="144000" cy="144000"/>
            </a:xfrm>
            <a:prstGeom prst="star5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7" name="Étoile à 5 branches 36"/>
          <p:cNvSpPr/>
          <p:nvPr/>
        </p:nvSpPr>
        <p:spPr>
          <a:xfrm>
            <a:off x="4268093" y="2365513"/>
            <a:ext cx="144000" cy="144000"/>
          </a:xfrm>
          <a:prstGeom prst="star5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35265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/>
          <p:cNvGrpSpPr/>
          <p:nvPr/>
        </p:nvGrpSpPr>
        <p:grpSpPr>
          <a:xfrm>
            <a:off x="432711" y="75466"/>
            <a:ext cx="2433954" cy="6643915"/>
            <a:chOff x="432711" y="75466"/>
            <a:chExt cx="2433954" cy="6643915"/>
          </a:xfrm>
        </p:grpSpPr>
        <p:grpSp>
          <p:nvGrpSpPr>
            <p:cNvPr id="2" name="Groupe 1"/>
            <p:cNvGrpSpPr/>
            <p:nvPr/>
          </p:nvGrpSpPr>
          <p:grpSpPr>
            <a:xfrm>
              <a:off x="432711" y="75466"/>
              <a:ext cx="2433954" cy="6643915"/>
              <a:chOff x="432711" y="75466"/>
              <a:chExt cx="2433954" cy="6643915"/>
            </a:xfrm>
          </p:grpSpPr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2955" b="37009"/>
              <a:stretch/>
            </p:blipFill>
            <p:spPr bwMode="auto">
              <a:xfrm>
                <a:off x="432711" y="75466"/>
                <a:ext cx="2433954" cy="664391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3" name="Ellipse 2"/>
              <p:cNvSpPr>
                <a:spLocks noChangeAspect="1"/>
              </p:cNvSpPr>
              <p:nvPr/>
            </p:nvSpPr>
            <p:spPr>
              <a:xfrm>
                <a:off x="1818935" y="766314"/>
                <a:ext cx="108012" cy="108000"/>
              </a:xfrm>
              <a:prstGeom prst="ellipse">
                <a:avLst/>
              </a:prstGeom>
              <a:solidFill>
                <a:srgbClr val="FF000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0000"/>
                  </a:solidFill>
                </a:endParaRPr>
              </a:p>
            </p:txBody>
          </p:sp>
          <p:sp>
            <p:nvSpPr>
              <p:cNvPr id="4" name="ZoneTexte 3"/>
              <p:cNvSpPr txBox="1"/>
              <p:nvPr/>
            </p:nvSpPr>
            <p:spPr>
              <a:xfrm>
                <a:off x="1920088" y="745201"/>
                <a:ext cx="180020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i="1" dirty="0" smtClean="0"/>
                  <a:t>(3)</a:t>
                </a:r>
                <a:endParaRPr lang="fr-FR" sz="1000" i="1" dirty="0"/>
              </a:p>
            </p:txBody>
          </p:sp>
          <p:sp>
            <p:nvSpPr>
              <p:cNvPr id="5" name="Ellipse 4"/>
              <p:cNvSpPr>
                <a:spLocks noChangeAspect="1"/>
              </p:cNvSpPr>
              <p:nvPr/>
            </p:nvSpPr>
            <p:spPr>
              <a:xfrm>
                <a:off x="1818426" y="953456"/>
                <a:ext cx="108012" cy="108000"/>
              </a:xfrm>
              <a:prstGeom prst="ellipse">
                <a:avLst/>
              </a:prstGeom>
              <a:solidFill>
                <a:srgbClr val="00B0F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0000"/>
                  </a:solidFill>
                </a:endParaRPr>
              </a:p>
            </p:txBody>
          </p:sp>
          <p:sp>
            <p:nvSpPr>
              <p:cNvPr id="6" name="ZoneTexte 5"/>
              <p:cNvSpPr txBox="1"/>
              <p:nvPr/>
            </p:nvSpPr>
            <p:spPr>
              <a:xfrm>
                <a:off x="1919579" y="935686"/>
                <a:ext cx="180020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i="1" dirty="0" smtClean="0"/>
                  <a:t>(1)</a:t>
                </a:r>
                <a:endParaRPr lang="fr-FR" sz="1000" i="1" dirty="0"/>
              </a:p>
            </p:txBody>
          </p:sp>
          <p:sp>
            <p:nvSpPr>
              <p:cNvPr id="10" name="ZoneTexte 9"/>
              <p:cNvSpPr txBox="1"/>
              <p:nvPr/>
            </p:nvSpPr>
            <p:spPr>
              <a:xfrm>
                <a:off x="1555565" y="2358683"/>
                <a:ext cx="180020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i="1" dirty="0" smtClean="0"/>
                  <a:t>(2)</a:t>
                </a:r>
                <a:endParaRPr lang="fr-FR" sz="1000" i="1" dirty="0"/>
              </a:p>
            </p:txBody>
          </p:sp>
          <p:sp>
            <p:nvSpPr>
              <p:cNvPr id="12" name="ZoneTexte 11"/>
              <p:cNvSpPr txBox="1"/>
              <p:nvPr/>
            </p:nvSpPr>
            <p:spPr>
              <a:xfrm>
                <a:off x="1555056" y="2549168"/>
                <a:ext cx="180020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i="1" dirty="0" smtClean="0"/>
                  <a:t>(1)</a:t>
                </a:r>
                <a:endParaRPr lang="fr-FR" sz="1000" i="1" dirty="0"/>
              </a:p>
            </p:txBody>
          </p:sp>
          <p:sp>
            <p:nvSpPr>
              <p:cNvPr id="13" name="Rectangle 12"/>
              <p:cNvSpPr>
                <a:spLocks noChangeAspect="1"/>
              </p:cNvSpPr>
              <p:nvPr/>
            </p:nvSpPr>
            <p:spPr>
              <a:xfrm>
                <a:off x="1447081" y="2573761"/>
                <a:ext cx="108012" cy="108000"/>
              </a:xfrm>
              <a:prstGeom prst="rect">
                <a:avLst/>
              </a:prstGeom>
              <a:solidFill>
                <a:srgbClr val="00B0F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0000"/>
                  </a:solidFill>
                </a:endParaRPr>
              </a:p>
            </p:txBody>
          </p:sp>
          <p:sp>
            <p:nvSpPr>
              <p:cNvPr id="14" name="Rectangle 13"/>
              <p:cNvSpPr>
                <a:spLocks noChangeAspect="1"/>
              </p:cNvSpPr>
              <p:nvPr/>
            </p:nvSpPr>
            <p:spPr>
              <a:xfrm>
                <a:off x="1451707" y="2381648"/>
                <a:ext cx="108012" cy="108000"/>
              </a:xfrm>
              <a:prstGeom prst="rect">
                <a:avLst/>
              </a:prstGeom>
              <a:solidFill>
                <a:srgbClr val="FF000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0000"/>
                  </a:solidFill>
                </a:endParaRPr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1401816" y="1772816"/>
                <a:ext cx="820663" cy="129614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pic>
            <p:nvPicPr>
              <p:cNvPr id="15" name="Picture 2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225" t="16452" r="80467" b="72318"/>
              <a:stretch/>
            </p:blipFill>
            <p:spPr bwMode="auto">
              <a:xfrm>
                <a:off x="1619672" y="1810694"/>
                <a:ext cx="837699" cy="11844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6" name="Rectangle 15"/>
              <p:cNvSpPr/>
              <p:nvPr/>
            </p:nvSpPr>
            <p:spPr>
              <a:xfrm>
                <a:off x="1636520" y="354336"/>
                <a:ext cx="146292" cy="103995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r>
                  <a:rPr lang="fr-FR" sz="1050" b="1" dirty="0" smtClean="0">
                    <a:solidFill>
                      <a:schemeClr val="tx1"/>
                    </a:solidFill>
                  </a:rPr>
                  <a:t>SY-WOSR.A10.1</a:t>
                </a:r>
                <a:endParaRPr lang="fr-FR" sz="105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7" name="Rectangle 16"/>
            <p:cNvSpPr>
              <a:spLocks noChangeAspect="1"/>
            </p:cNvSpPr>
            <p:nvPr/>
          </p:nvSpPr>
          <p:spPr>
            <a:xfrm>
              <a:off x="1375073" y="2377712"/>
              <a:ext cx="108012" cy="108000"/>
            </a:xfrm>
            <a:prstGeom prst="rect">
              <a:avLst/>
            </a:prstGeom>
            <a:solidFill>
              <a:srgbClr val="FF0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8" name="Rectangle 17"/>
            <p:cNvSpPr>
              <a:spLocks noChangeAspect="1"/>
            </p:cNvSpPr>
            <p:nvPr/>
          </p:nvSpPr>
          <p:spPr>
            <a:xfrm>
              <a:off x="1375073" y="2518995"/>
              <a:ext cx="108012" cy="108000"/>
            </a:xfrm>
            <a:prstGeom prst="rect">
              <a:avLst/>
            </a:prstGeom>
            <a:solidFill>
              <a:srgbClr val="00B0F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9" name="ZoneTexte 18"/>
            <p:cNvSpPr txBox="1"/>
            <p:nvPr/>
          </p:nvSpPr>
          <p:spPr>
            <a:xfrm>
              <a:off x="1497287" y="2366124"/>
              <a:ext cx="180020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000" i="1" dirty="0" smtClean="0"/>
                <a:t>(2)</a:t>
              </a:r>
              <a:endParaRPr lang="fr-FR" sz="1000" i="1" dirty="0"/>
            </a:p>
          </p:txBody>
        </p:sp>
        <p:sp>
          <p:nvSpPr>
            <p:cNvPr id="20" name="ZoneTexte 19"/>
            <p:cNvSpPr txBox="1"/>
            <p:nvPr/>
          </p:nvSpPr>
          <p:spPr>
            <a:xfrm>
              <a:off x="1497287" y="2507407"/>
              <a:ext cx="180020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000" i="1" dirty="0" smtClean="0"/>
                <a:t>(1)</a:t>
              </a:r>
              <a:endParaRPr lang="fr-FR" sz="1000" i="1" dirty="0"/>
            </a:p>
          </p:txBody>
        </p:sp>
      </p:grpSp>
    </p:spTree>
    <p:extLst>
      <p:ext uri="{BB962C8B-B14F-4D97-AF65-F5344CB8AC3E}">
        <p14:creationId xmlns:p14="http://schemas.microsoft.com/office/powerpoint/2010/main" val="5204128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/>
        </p:nvGrpSpPr>
        <p:grpSpPr>
          <a:xfrm>
            <a:off x="434091" y="72223"/>
            <a:ext cx="3882670" cy="6705215"/>
            <a:chOff x="434091" y="72223"/>
            <a:chExt cx="3882670" cy="6705215"/>
          </a:xfrm>
        </p:grpSpPr>
        <p:pic>
          <p:nvPicPr>
            <p:cNvPr id="33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973" r="85032" b="36448"/>
            <a:stretch/>
          </p:blipFill>
          <p:spPr bwMode="auto">
            <a:xfrm>
              <a:off x="1569764" y="72223"/>
              <a:ext cx="449535" cy="67030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9427" b="36448"/>
            <a:stretch/>
          </p:blipFill>
          <p:spPr bwMode="auto">
            <a:xfrm>
              <a:off x="434091" y="74385"/>
              <a:ext cx="951555" cy="67030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Rectangle 6"/>
            <p:cNvSpPr>
              <a:spLocks noChangeAspect="1"/>
            </p:cNvSpPr>
            <p:nvPr/>
          </p:nvSpPr>
          <p:spPr>
            <a:xfrm>
              <a:off x="2029371" y="1602398"/>
              <a:ext cx="108012" cy="108000"/>
            </a:xfrm>
            <a:prstGeom prst="rect">
              <a:avLst/>
            </a:prstGeom>
            <a:solidFill>
              <a:srgbClr val="FF0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8" name="Rectangle 7"/>
            <p:cNvSpPr>
              <a:spLocks noChangeAspect="1"/>
            </p:cNvSpPr>
            <p:nvPr/>
          </p:nvSpPr>
          <p:spPr>
            <a:xfrm>
              <a:off x="2029371" y="1743681"/>
              <a:ext cx="108012" cy="108000"/>
            </a:xfrm>
            <a:prstGeom prst="rect">
              <a:avLst/>
            </a:prstGeom>
            <a:solidFill>
              <a:srgbClr val="00B0F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2151585" y="1581285"/>
              <a:ext cx="180020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000" i="1" dirty="0" smtClean="0"/>
                <a:t>(4)</a:t>
              </a:r>
              <a:endParaRPr lang="fr-FR" sz="1000" i="1" dirty="0"/>
            </a:p>
          </p:txBody>
        </p:sp>
        <p:sp>
          <p:nvSpPr>
            <p:cNvPr id="12" name="ZoneTexte 11"/>
            <p:cNvSpPr txBox="1"/>
            <p:nvPr/>
          </p:nvSpPr>
          <p:spPr>
            <a:xfrm>
              <a:off x="2151585" y="1722568"/>
              <a:ext cx="180020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000" i="1" dirty="0" smtClean="0"/>
                <a:t>(2)</a:t>
              </a:r>
              <a:endParaRPr lang="fr-FR" sz="1000" i="1" dirty="0"/>
            </a:p>
          </p:txBody>
        </p:sp>
        <p:sp>
          <p:nvSpPr>
            <p:cNvPr id="13" name="Ellipse 12"/>
            <p:cNvSpPr>
              <a:spLocks noChangeAspect="1"/>
            </p:cNvSpPr>
            <p:nvPr/>
          </p:nvSpPr>
          <p:spPr>
            <a:xfrm>
              <a:off x="2031286" y="1289873"/>
              <a:ext cx="108012" cy="108000"/>
            </a:xfrm>
            <a:prstGeom prst="ellipse">
              <a:avLst/>
            </a:prstGeom>
            <a:solidFill>
              <a:srgbClr val="FF0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ZoneTexte 13"/>
            <p:cNvSpPr txBox="1"/>
            <p:nvPr/>
          </p:nvSpPr>
          <p:spPr>
            <a:xfrm>
              <a:off x="2151585" y="1268760"/>
              <a:ext cx="180020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000" i="1" dirty="0" smtClean="0"/>
                <a:t>(4)</a:t>
              </a:r>
              <a:endParaRPr lang="fr-FR" sz="1000" i="1" dirty="0"/>
            </a:p>
          </p:txBody>
        </p:sp>
        <p:sp>
          <p:nvSpPr>
            <p:cNvPr id="15" name="Ellipse 14"/>
            <p:cNvSpPr>
              <a:spLocks noChangeAspect="1"/>
            </p:cNvSpPr>
            <p:nvPr/>
          </p:nvSpPr>
          <p:spPr>
            <a:xfrm>
              <a:off x="2034609" y="1417427"/>
              <a:ext cx="108012" cy="108000"/>
            </a:xfrm>
            <a:prstGeom prst="ellipse">
              <a:avLst/>
            </a:prstGeom>
            <a:solidFill>
              <a:srgbClr val="00B0F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6" name="ZoneTexte 15"/>
            <p:cNvSpPr txBox="1"/>
            <p:nvPr/>
          </p:nvSpPr>
          <p:spPr>
            <a:xfrm>
              <a:off x="2151585" y="1396314"/>
              <a:ext cx="180020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000" i="1" dirty="0" smtClean="0"/>
                <a:t>(3)</a:t>
              </a:r>
              <a:endParaRPr lang="fr-FR" sz="1000" i="1" dirty="0"/>
            </a:p>
          </p:txBody>
        </p:sp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69" r="63546" b="36448"/>
            <a:stretch/>
          </p:blipFill>
          <p:spPr bwMode="auto">
            <a:xfrm>
              <a:off x="2383185" y="74385"/>
              <a:ext cx="1933576" cy="67030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8" name="Rectangle 17"/>
            <p:cNvSpPr/>
            <p:nvPr/>
          </p:nvSpPr>
          <p:spPr>
            <a:xfrm>
              <a:off x="3088827" y="943506"/>
              <a:ext cx="146292" cy="126135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r>
                <a:rPr lang="fr-FR" sz="1050" b="1" dirty="0" smtClean="0">
                  <a:solidFill>
                    <a:srgbClr val="FA007D"/>
                  </a:solidFill>
                </a:rPr>
                <a:t>O-WOSR-GxN.C1.1</a:t>
              </a:r>
              <a:endParaRPr lang="fr-FR" sz="1050" b="1" dirty="0">
                <a:solidFill>
                  <a:srgbClr val="FA007D"/>
                </a:solidFill>
              </a:endParaRPr>
            </a:p>
          </p:txBody>
        </p:sp>
        <p:sp>
          <p:nvSpPr>
            <p:cNvPr id="19" name="Ellipse 18"/>
            <p:cNvSpPr>
              <a:spLocks noChangeAspect="1"/>
            </p:cNvSpPr>
            <p:nvPr/>
          </p:nvSpPr>
          <p:spPr>
            <a:xfrm>
              <a:off x="1331640" y="1475040"/>
              <a:ext cx="108012" cy="108000"/>
            </a:xfrm>
            <a:prstGeom prst="ellipse">
              <a:avLst/>
            </a:prstGeom>
            <a:solidFill>
              <a:srgbClr val="FF0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0" name="ZoneTexte 19"/>
            <p:cNvSpPr txBox="1"/>
            <p:nvPr/>
          </p:nvSpPr>
          <p:spPr>
            <a:xfrm>
              <a:off x="1451939" y="1453927"/>
              <a:ext cx="180020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000" i="1" dirty="0" smtClean="0"/>
                <a:t>(4)</a:t>
              </a:r>
              <a:endParaRPr lang="fr-FR" sz="1000" i="1" dirty="0"/>
            </a:p>
          </p:txBody>
        </p:sp>
      </p:grpSp>
    </p:spTree>
    <p:extLst>
      <p:ext uri="{BB962C8B-B14F-4D97-AF65-F5344CB8AC3E}">
        <p14:creationId xmlns:p14="http://schemas.microsoft.com/office/powerpoint/2010/main" val="41891675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/>
        </p:nvGrpSpPr>
        <p:grpSpPr>
          <a:xfrm>
            <a:off x="424111" y="73652"/>
            <a:ext cx="4448869" cy="6620091"/>
            <a:chOff x="424111" y="73652"/>
            <a:chExt cx="4448869" cy="6620091"/>
          </a:xfrm>
        </p:grpSpPr>
        <p:grpSp>
          <p:nvGrpSpPr>
            <p:cNvPr id="54" name="Groupe 53"/>
            <p:cNvGrpSpPr/>
            <p:nvPr/>
          </p:nvGrpSpPr>
          <p:grpSpPr>
            <a:xfrm>
              <a:off x="424111" y="73652"/>
              <a:ext cx="4448869" cy="6620091"/>
              <a:chOff x="424111" y="73652"/>
              <a:chExt cx="4448869" cy="6620091"/>
            </a:xfrm>
          </p:grpSpPr>
          <p:grpSp>
            <p:nvGrpSpPr>
              <p:cNvPr id="16" name="Groupe 15"/>
              <p:cNvGrpSpPr/>
              <p:nvPr/>
            </p:nvGrpSpPr>
            <p:grpSpPr>
              <a:xfrm>
                <a:off x="1635934" y="73652"/>
                <a:ext cx="715615" cy="6615113"/>
                <a:chOff x="1360822" y="73652"/>
                <a:chExt cx="715615" cy="6615113"/>
              </a:xfrm>
            </p:grpSpPr>
            <p:pic>
              <p:nvPicPr>
                <p:cNvPr id="2" name="Picture 2"/>
                <p:cNvPicPr>
                  <a:picLocks noChangeAspect="1" noChangeArrowheads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398" r="84903" b="37282"/>
                <a:stretch/>
              </p:blipFill>
              <p:spPr bwMode="auto">
                <a:xfrm>
                  <a:off x="1360822" y="73652"/>
                  <a:ext cx="422858" cy="661511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10" name="ZoneTexte 9"/>
                <p:cNvSpPr txBox="1"/>
                <p:nvPr/>
              </p:nvSpPr>
              <p:spPr>
                <a:xfrm>
                  <a:off x="1896417" y="4214405"/>
                  <a:ext cx="180020" cy="1538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i="1" dirty="0" smtClean="0"/>
                    <a:t>(3)</a:t>
                  </a:r>
                  <a:endParaRPr lang="fr-FR" sz="1000" i="1" dirty="0"/>
                </a:p>
              </p:txBody>
            </p:sp>
            <p:sp>
              <p:nvSpPr>
                <p:cNvPr id="12" name="ZoneTexte 11"/>
                <p:cNvSpPr txBox="1"/>
                <p:nvPr/>
              </p:nvSpPr>
              <p:spPr>
                <a:xfrm>
                  <a:off x="1896417" y="4366805"/>
                  <a:ext cx="180020" cy="1538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i="1" dirty="0" smtClean="0"/>
                    <a:t>(1)</a:t>
                  </a:r>
                  <a:endParaRPr lang="fr-FR" sz="1000" i="1" dirty="0"/>
                </a:p>
              </p:txBody>
            </p:sp>
            <p:sp>
              <p:nvSpPr>
                <p:cNvPr id="13" name="ZoneTexte 12"/>
                <p:cNvSpPr txBox="1"/>
                <p:nvPr/>
              </p:nvSpPr>
              <p:spPr>
                <a:xfrm>
                  <a:off x="1896417" y="4529180"/>
                  <a:ext cx="180020" cy="1538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fr-FR" sz="1000" i="1" dirty="0" smtClean="0"/>
                    <a:t>(1)</a:t>
                  </a:r>
                  <a:endParaRPr lang="fr-FR" sz="1000" i="1" dirty="0"/>
                </a:p>
              </p:txBody>
            </p:sp>
            <p:sp>
              <p:nvSpPr>
                <p:cNvPr id="15" name="Rectangle 14"/>
                <p:cNvSpPr/>
                <p:nvPr/>
              </p:nvSpPr>
              <p:spPr>
                <a:xfrm>
                  <a:off x="1631032" y="3878051"/>
                  <a:ext cx="146292" cy="103995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vert" rtlCol="0" anchor="ctr"/>
                <a:lstStyle/>
                <a:p>
                  <a:r>
                    <a:rPr lang="fr-FR" sz="1050" b="1" dirty="0" smtClean="0">
                      <a:solidFill>
                        <a:schemeClr val="tx1"/>
                      </a:solidFill>
                    </a:rPr>
                    <a:t>SY-WOSR.C2.1</a:t>
                  </a:r>
                  <a:endParaRPr lang="fr-FR" sz="105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" name="Ellipse 8"/>
                <p:cNvSpPr>
                  <a:spLocks noChangeAspect="1"/>
                </p:cNvSpPr>
                <p:nvPr/>
              </p:nvSpPr>
              <p:spPr>
                <a:xfrm>
                  <a:off x="1783679" y="4226465"/>
                  <a:ext cx="108012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11" name="Ellipse 10"/>
                <p:cNvSpPr>
                  <a:spLocks noChangeAspect="1"/>
                </p:cNvSpPr>
                <p:nvPr/>
              </p:nvSpPr>
              <p:spPr>
                <a:xfrm>
                  <a:off x="1783679" y="4378865"/>
                  <a:ext cx="108012" cy="108000"/>
                </a:xfrm>
                <a:prstGeom prst="ellipse">
                  <a:avLst/>
                </a:prstGeom>
                <a:solidFill>
                  <a:srgbClr val="00B0F0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14" name="Rectangle 13"/>
                <p:cNvSpPr>
                  <a:spLocks noChangeAspect="1"/>
                </p:cNvSpPr>
                <p:nvPr/>
              </p:nvSpPr>
              <p:spPr>
                <a:xfrm>
                  <a:off x="1783679" y="4544720"/>
                  <a:ext cx="108012" cy="108000"/>
                </a:xfrm>
                <a:prstGeom prst="rect">
                  <a:avLst/>
                </a:prstGeom>
                <a:solidFill>
                  <a:srgbClr val="00B0F0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rgbClr val="FF0000"/>
                    </a:solidFill>
                  </a:endParaRPr>
                </a:p>
              </p:txBody>
            </p:sp>
          </p:grpSp>
          <p:sp>
            <p:nvSpPr>
              <p:cNvPr id="17" name="ZoneTexte 16"/>
              <p:cNvSpPr txBox="1"/>
              <p:nvPr/>
            </p:nvSpPr>
            <p:spPr>
              <a:xfrm>
                <a:off x="1473560" y="1528082"/>
                <a:ext cx="180020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i="1" dirty="0" smtClean="0"/>
                  <a:t>(1)</a:t>
                </a:r>
                <a:endParaRPr lang="fr-FR" sz="1000" i="1" dirty="0"/>
              </a:p>
            </p:txBody>
          </p:sp>
          <p:sp>
            <p:nvSpPr>
              <p:cNvPr id="18" name="ZoneTexte 17"/>
              <p:cNvSpPr txBox="1"/>
              <p:nvPr/>
            </p:nvSpPr>
            <p:spPr>
              <a:xfrm>
                <a:off x="1473560" y="1700461"/>
                <a:ext cx="180020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i="1" dirty="0" smtClean="0"/>
                  <a:t>(1)</a:t>
                </a:r>
                <a:endParaRPr lang="fr-FR" sz="1000" i="1" dirty="0"/>
              </a:p>
            </p:txBody>
          </p:sp>
          <p:sp>
            <p:nvSpPr>
              <p:cNvPr id="19" name="Rectangle 18"/>
              <p:cNvSpPr>
                <a:spLocks noChangeAspect="1"/>
              </p:cNvSpPr>
              <p:nvPr/>
            </p:nvSpPr>
            <p:spPr>
              <a:xfrm>
                <a:off x="1360822" y="1725054"/>
                <a:ext cx="108012" cy="108000"/>
              </a:xfrm>
              <a:prstGeom prst="rect">
                <a:avLst/>
              </a:prstGeom>
              <a:solidFill>
                <a:srgbClr val="00B0F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0000"/>
                  </a:solidFill>
                </a:endParaRPr>
              </a:p>
            </p:txBody>
          </p:sp>
          <p:sp>
            <p:nvSpPr>
              <p:cNvPr id="20" name="Rectangle 19"/>
              <p:cNvSpPr>
                <a:spLocks noChangeAspect="1"/>
              </p:cNvSpPr>
              <p:nvPr/>
            </p:nvSpPr>
            <p:spPr>
              <a:xfrm>
                <a:off x="1360822" y="1551047"/>
                <a:ext cx="108012" cy="108000"/>
              </a:xfrm>
              <a:prstGeom prst="rect">
                <a:avLst/>
              </a:prstGeom>
              <a:solidFill>
                <a:srgbClr val="FF000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0000"/>
                  </a:solidFill>
                </a:endParaRPr>
              </a:p>
            </p:txBody>
          </p:sp>
          <p:pic>
            <p:nvPicPr>
              <p:cNvPr id="21" name="Picture 2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88992" b="37282"/>
              <a:stretch/>
            </p:blipFill>
            <p:spPr bwMode="auto">
              <a:xfrm>
                <a:off x="424111" y="78630"/>
                <a:ext cx="990717" cy="6615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38" name="Picture 2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084" r="57282" b="37282"/>
              <a:stretch/>
            </p:blipFill>
            <p:spPr bwMode="auto">
              <a:xfrm>
                <a:off x="2386064" y="78630"/>
                <a:ext cx="2486916" cy="6615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44" name="ZoneTexte 43"/>
              <p:cNvSpPr txBox="1"/>
              <p:nvPr/>
            </p:nvSpPr>
            <p:spPr>
              <a:xfrm>
                <a:off x="1484819" y="504581"/>
                <a:ext cx="180020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i="1" dirty="0" smtClean="0"/>
                  <a:t>(5)</a:t>
                </a:r>
                <a:endParaRPr lang="fr-FR" sz="1000" i="1" dirty="0"/>
              </a:p>
            </p:txBody>
          </p:sp>
          <p:sp>
            <p:nvSpPr>
              <p:cNvPr id="45" name="ZoneTexte 44"/>
              <p:cNvSpPr txBox="1"/>
              <p:nvPr/>
            </p:nvSpPr>
            <p:spPr>
              <a:xfrm>
                <a:off x="1484819" y="676960"/>
                <a:ext cx="180020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i="1" dirty="0" smtClean="0"/>
                  <a:t>(5)</a:t>
                </a:r>
                <a:endParaRPr lang="fr-FR" sz="1000" i="1" dirty="0"/>
              </a:p>
            </p:txBody>
          </p:sp>
          <p:sp>
            <p:nvSpPr>
              <p:cNvPr id="46" name="Rectangle 45"/>
              <p:cNvSpPr>
                <a:spLocks noChangeAspect="1"/>
              </p:cNvSpPr>
              <p:nvPr/>
            </p:nvSpPr>
            <p:spPr>
              <a:xfrm>
                <a:off x="1372081" y="701553"/>
                <a:ext cx="108012" cy="108000"/>
              </a:xfrm>
              <a:prstGeom prst="rect">
                <a:avLst/>
              </a:prstGeom>
              <a:solidFill>
                <a:srgbClr val="00B0F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0000"/>
                  </a:solidFill>
                </a:endParaRPr>
              </a:p>
            </p:txBody>
          </p:sp>
          <p:sp>
            <p:nvSpPr>
              <p:cNvPr id="47" name="Rectangle 46"/>
              <p:cNvSpPr>
                <a:spLocks noChangeAspect="1"/>
              </p:cNvSpPr>
              <p:nvPr/>
            </p:nvSpPr>
            <p:spPr>
              <a:xfrm>
                <a:off x="1372081" y="527546"/>
                <a:ext cx="108012" cy="108000"/>
              </a:xfrm>
              <a:prstGeom prst="rect">
                <a:avLst/>
              </a:prstGeom>
              <a:solidFill>
                <a:srgbClr val="FF000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0000"/>
                  </a:solidFill>
                </a:endParaRPr>
              </a:p>
            </p:txBody>
          </p:sp>
          <p:sp>
            <p:nvSpPr>
              <p:cNvPr id="48" name="Ellipse 47"/>
              <p:cNvSpPr>
                <a:spLocks noChangeAspect="1"/>
              </p:cNvSpPr>
              <p:nvPr/>
            </p:nvSpPr>
            <p:spPr>
              <a:xfrm>
                <a:off x="1372081" y="347364"/>
                <a:ext cx="108012" cy="108000"/>
              </a:xfrm>
              <a:prstGeom prst="ellipse">
                <a:avLst/>
              </a:prstGeom>
              <a:solidFill>
                <a:srgbClr val="FF000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0000"/>
                  </a:solidFill>
                </a:endParaRPr>
              </a:p>
            </p:txBody>
          </p:sp>
          <p:sp>
            <p:nvSpPr>
              <p:cNvPr id="49" name="ZoneTexte 48"/>
              <p:cNvSpPr txBox="1"/>
              <p:nvPr/>
            </p:nvSpPr>
            <p:spPr>
              <a:xfrm>
                <a:off x="1484819" y="326251"/>
                <a:ext cx="180020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i="1" dirty="0" smtClean="0"/>
                  <a:t>(1)</a:t>
                </a:r>
                <a:endParaRPr lang="fr-FR" sz="1000" i="1" dirty="0"/>
              </a:p>
            </p:txBody>
          </p:sp>
          <p:sp>
            <p:nvSpPr>
              <p:cNvPr id="50" name="ZoneTexte 49"/>
              <p:cNvSpPr txBox="1"/>
              <p:nvPr/>
            </p:nvSpPr>
            <p:spPr>
              <a:xfrm>
                <a:off x="1473560" y="3332262"/>
                <a:ext cx="180020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i="1" dirty="0" smtClean="0"/>
                  <a:t>(2)</a:t>
                </a:r>
                <a:endParaRPr lang="fr-FR" sz="1000" i="1" dirty="0"/>
              </a:p>
            </p:txBody>
          </p:sp>
          <p:sp>
            <p:nvSpPr>
              <p:cNvPr id="51" name="Rectangle 50"/>
              <p:cNvSpPr>
                <a:spLocks noChangeAspect="1"/>
              </p:cNvSpPr>
              <p:nvPr/>
            </p:nvSpPr>
            <p:spPr>
              <a:xfrm>
                <a:off x="1360822" y="3355227"/>
                <a:ext cx="108012" cy="108000"/>
              </a:xfrm>
              <a:prstGeom prst="rect">
                <a:avLst/>
              </a:prstGeom>
              <a:solidFill>
                <a:srgbClr val="FF000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0000"/>
                  </a:solidFill>
                </a:endParaRPr>
              </a:p>
            </p:txBody>
          </p:sp>
          <p:sp>
            <p:nvSpPr>
              <p:cNvPr id="52" name="ZoneTexte 51"/>
              <p:cNvSpPr txBox="1"/>
              <p:nvPr/>
            </p:nvSpPr>
            <p:spPr>
              <a:xfrm>
                <a:off x="2159732" y="3303687"/>
                <a:ext cx="180020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i="1" dirty="0" smtClean="0"/>
                  <a:t>(1)</a:t>
                </a:r>
                <a:endParaRPr lang="fr-FR" sz="1000" i="1" dirty="0"/>
              </a:p>
            </p:txBody>
          </p:sp>
          <p:sp>
            <p:nvSpPr>
              <p:cNvPr id="53" name="Rectangle 52"/>
              <p:cNvSpPr>
                <a:spLocks noChangeAspect="1"/>
              </p:cNvSpPr>
              <p:nvPr/>
            </p:nvSpPr>
            <p:spPr>
              <a:xfrm>
                <a:off x="2046994" y="3326652"/>
                <a:ext cx="108012" cy="108000"/>
              </a:xfrm>
              <a:prstGeom prst="rect">
                <a:avLst/>
              </a:prstGeom>
              <a:solidFill>
                <a:srgbClr val="FF000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28" name="Étoile à 5 branches 27"/>
            <p:cNvSpPr/>
            <p:nvPr/>
          </p:nvSpPr>
          <p:spPr>
            <a:xfrm>
              <a:off x="3199672" y="2982110"/>
              <a:ext cx="144000" cy="144000"/>
            </a:xfrm>
            <a:prstGeom prst="star5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0" name="Étoile à 5 branches 29"/>
          <p:cNvSpPr/>
          <p:nvPr/>
        </p:nvSpPr>
        <p:spPr>
          <a:xfrm>
            <a:off x="3629522" y="2135237"/>
            <a:ext cx="144000" cy="144000"/>
          </a:xfrm>
          <a:prstGeom prst="star5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34322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/>
          <p:cNvGrpSpPr/>
          <p:nvPr/>
        </p:nvGrpSpPr>
        <p:grpSpPr>
          <a:xfrm>
            <a:off x="439459" y="66611"/>
            <a:ext cx="1886563" cy="6791389"/>
            <a:chOff x="439459" y="66611"/>
            <a:chExt cx="1886563" cy="6791389"/>
          </a:xfrm>
        </p:grpSpPr>
        <p:grpSp>
          <p:nvGrpSpPr>
            <p:cNvPr id="3" name="Groupe 2"/>
            <p:cNvGrpSpPr/>
            <p:nvPr/>
          </p:nvGrpSpPr>
          <p:grpSpPr>
            <a:xfrm>
              <a:off x="439459" y="66611"/>
              <a:ext cx="1886563" cy="6791389"/>
              <a:chOff x="439459" y="66611"/>
              <a:chExt cx="1886563" cy="6791389"/>
            </a:xfrm>
          </p:grpSpPr>
          <p:pic>
            <p:nvPicPr>
              <p:cNvPr id="9" name="Picture 2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290" r="82788" b="35610"/>
              <a:stretch/>
            </p:blipFill>
            <p:spPr bwMode="auto">
              <a:xfrm>
                <a:off x="1703046" y="66611"/>
                <a:ext cx="622976" cy="67913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4" name="ZoneTexte 3"/>
              <p:cNvSpPr txBox="1"/>
              <p:nvPr/>
            </p:nvSpPr>
            <p:spPr>
              <a:xfrm>
                <a:off x="1510772" y="513828"/>
                <a:ext cx="180020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i="1" dirty="0" smtClean="0"/>
                  <a:t>(2)</a:t>
                </a:r>
                <a:endParaRPr lang="fr-FR" sz="1000" i="1" dirty="0"/>
              </a:p>
            </p:txBody>
          </p:sp>
          <p:sp>
            <p:nvSpPr>
              <p:cNvPr id="5" name="ZoneTexte 4"/>
              <p:cNvSpPr txBox="1"/>
              <p:nvPr/>
            </p:nvSpPr>
            <p:spPr>
              <a:xfrm>
                <a:off x="1510263" y="704313"/>
                <a:ext cx="180020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i="1" dirty="0" smtClean="0"/>
                  <a:t>(1)</a:t>
                </a:r>
                <a:endParaRPr lang="fr-FR" sz="1000" i="1" dirty="0"/>
              </a:p>
            </p:txBody>
          </p:sp>
          <p:sp>
            <p:nvSpPr>
              <p:cNvPr id="6" name="Rectangle 5"/>
              <p:cNvSpPr>
                <a:spLocks noChangeAspect="1"/>
              </p:cNvSpPr>
              <p:nvPr/>
            </p:nvSpPr>
            <p:spPr>
              <a:xfrm>
                <a:off x="1392763" y="719381"/>
                <a:ext cx="108012" cy="108000"/>
              </a:xfrm>
              <a:prstGeom prst="rect">
                <a:avLst/>
              </a:prstGeom>
              <a:solidFill>
                <a:srgbClr val="00B0F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0000"/>
                  </a:solidFill>
                </a:endParaRPr>
              </a:p>
            </p:txBody>
          </p:sp>
          <p:sp>
            <p:nvSpPr>
              <p:cNvPr id="7" name="Rectangle 6"/>
              <p:cNvSpPr>
                <a:spLocks noChangeAspect="1"/>
              </p:cNvSpPr>
              <p:nvPr/>
            </p:nvSpPr>
            <p:spPr>
              <a:xfrm>
                <a:off x="1397389" y="527268"/>
                <a:ext cx="108012" cy="108000"/>
              </a:xfrm>
              <a:prstGeom prst="rect">
                <a:avLst/>
              </a:prstGeom>
              <a:solidFill>
                <a:srgbClr val="FF000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0000"/>
                  </a:solidFill>
                </a:endParaRPr>
              </a:p>
            </p:txBody>
          </p:sp>
          <p:pic>
            <p:nvPicPr>
              <p:cNvPr id="2" name="Picture 2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89218" b="36991"/>
              <a:stretch/>
            </p:blipFill>
            <p:spPr bwMode="auto">
              <a:xfrm>
                <a:off x="439459" y="66611"/>
                <a:ext cx="970242" cy="66457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10" name="ZoneTexte 9"/>
            <p:cNvSpPr txBox="1"/>
            <p:nvPr/>
          </p:nvSpPr>
          <p:spPr>
            <a:xfrm>
              <a:off x="1511660" y="5401444"/>
              <a:ext cx="180020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000" i="1" dirty="0" smtClean="0"/>
                <a:t>(1)</a:t>
              </a:r>
              <a:endParaRPr lang="fr-FR" sz="1000" i="1" dirty="0"/>
            </a:p>
          </p:txBody>
        </p:sp>
        <p:sp>
          <p:nvSpPr>
            <p:cNvPr id="11" name="Rectangle 10"/>
            <p:cNvSpPr>
              <a:spLocks noChangeAspect="1"/>
            </p:cNvSpPr>
            <p:nvPr/>
          </p:nvSpPr>
          <p:spPr>
            <a:xfrm>
              <a:off x="1394160" y="5416512"/>
              <a:ext cx="108012" cy="108000"/>
            </a:xfrm>
            <a:prstGeom prst="rect">
              <a:avLst/>
            </a:prstGeom>
            <a:solidFill>
              <a:srgbClr val="00B0F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2" name="Étoile à 5 branches 11"/>
            <p:cNvSpPr/>
            <p:nvPr/>
          </p:nvSpPr>
          <p:spPr>
            <a:xfrm>
              <a:off x="2152303" y="490218"/>
              <a:ext cx="144000" cy="144000"/>
            </a:xfrm>
            <a:prstGeom prst="star5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0306470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/>
          <p:cNvGrpSpPr/>
          <p:nvPr/>
        </p:nvGrpSpPr>
        <p:grpSpPr>
          <a:xfrm>
            <a:off x="437117" y="53015"/>
            <a:ext cx="1582184" cy="6804986"/>
            <a:chOff x="437117" y="53015"/>
            <a:chExt cx="1582184" cy="6804986"/>
          </a:xfrm>
        </p:grpSpPr>
        <p:grpSp>
          <p:nvGrpSpPr>
            <p:cNvPr id="2" name="Groupe 1"/>
            <p:cNvGrpSpPr/>
            <p:nvPr/>
          </p:nvGrpSpPr>
          <p:grpSpPr>
            <a:xfrm>
              <a:off x="437117" y="53015"/>
              <a:ext cx="1582184" cy="6804986"/>
              <a:chOff x="437117" y="53015"/>
              <a:chExt cx="1582184" cy="6804986"/>
            </a:xfrm>
          </p:grpSpPr>
          <p:pic>
            <p:nvPicPr>
              <p:cNvPr id="14339" name="Picture 3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82419" b="35481"/>
              <a:stretch/>
            </p:blipFill>
            <p:spPr bwMode="auto">
              <a:xfrm>
                <a:off x="437117" y="53015"/>
                <a:ext cx="1582184" cy="680498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3" name="Rectangle 2"/>
              <p:cNvSpPr/>
              <p:nvPr/>
            </p:nvSpPr>
            <p:spPr>
              <a:xfrm>
                <a:off x="1235817" y="305499"/>
                <a:ext cx="146292" cy="126135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r>
                  <a:rPr lang="fr-FR" sz="1050" b="1" dirty="0" smtClean="0">
                    <a:solidFill>
                      <a:srgbClr val="FF8243"/>
                    </a:solidFill>
                  </a:rPr>
                  <a:t>O-WOSR-GxT.C4.1</a:t>
                </a:r>
                <a:endParaRPr lang="fr-FR" sz="1050" b="1" dirty="0">
                  <a:solidFill>
                    <a:srgbClr val="FF8243"/>
                  </a:solidFill>
                </a:endParaRPr>
              </a:p>
            </p:txBody>
          </p:sp>
          <p:sp>
            <p:nvSpPr>
              <p:cNvPr id="4" name="Rectangle 3"/>
              <p:cNvSpPr/>
              <p:nvPr/>
            </p:nvSpPr>
            <p:spPr>
              <a:xfrm>
                <a:off x="1619672" y="1303546"/>
                <a:ext cx="146292" cy="126135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r>
                  <a:rPr lang="fr-FR" sz="1050" b="1" dirty="0" smtClean="0">
                    <a:solidFill>
                      <a:srgbClr val="FF8243"/>
                    </a:solidFill>
                  </a:rPr>
                  <a:t>O-WOSR-GxT.C4.2</a:t>
                </a:r>
                <a:endParaRPr lang="fr-FR" sz="1050" b="1" dirty="0">
                  <a:solidFill>
                    <a:srgbClr val="FF8243"/>
                  </a:solidFill>
                </a:endParaRPr>
              </a:p>
            </p:txBody>
          </p:sp>
        </p:grpSp>
        <p:sp>
          <p:nvSpPr>
            <p:cNvPr id="6" name="Étoile à 5 branches 5"/>
            <p:cNvSpPr/>
            <p:nvPr/>
          </p:nvSpPr>
          <p:spPr>
            <a:xfrm>
              <a:off x="1398741" y="631022"/>
              <a:ext cx="144000" cy="144000"/>
            </a:xfrm>
            <a:prstGeom prst="star5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Étoile à 5 branches 6"/>
            <p:cNvSpPr/>
            <p:nvPr/>
          </p:nvSpPr>
          <p:spPr>
            <a:xfrm>
              <a:off x="1766386" y="1941368"/>
              <a:ext cx="144000" cy="144000"/>
            </a:xfrm>
            <a:prstGeom prst="star5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1856146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/>
          <p:cNvGrpSpPr/>
          <p:nvPr/>
        </p:nvGrpSpPr>
        <p:grpSpPr>
          <a:xfrm>
            <a:off x="425494" y="52377"/>
            <a:ext cx="1236452" cy="6629627"/>
            <a:chOff x="425494" y="52377"/>
            <a:chExt cx="1236452" cy="6629627"/>
          </a:xfrm>
        </p:grpSpPr>
        <p:pic>
          <p:nvPicPr>
            <p:cNvPr id="2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9595" b="37144"/>
            <a:stretch/>
          </p:blipFill>
          <p:spPr bwMode="auto">
            <a:xfrm>
              <a:off x="425494" y="52377"/>
              <a:ext cx="936460" cy="66296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Ellipse 2"/>
            <p:cNvSpPr>
              <a:spLocks noChangeAspect="1"/>
            </p:cNvSpPr>
            <p:nvPr/>
          </p:nvSpPr>
          <p:spPr>
            <a:xfrm>
              <a:off x="1378713" y="4098657"/>
              <a:ext cx="108012" cy="108000"/>
            </a:xfrm>
            <a:prstGeom prst="ellipse">
              <a:avLst/>
            </a:prstGeom>
            <a:solidFill>
              <a:srgbClr val="FF0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4" name="ZoneTexte 3"/>
            <p:cNvSpPr txBox="1"/>
            <p:nvPr/>
          </p:nvSpPr>
          <p:spPr>
            <a:xfrm>
              <a:off x="1481926" y="4077072"/>
              <a:ext cx="180020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000" i="1" dirty="0" smtClean="0"/>
                <a:t>(2)</a:t>
              </a:r>
              <a:endParaRPr lang="fr-FR" sz="1000" i="1" dirty="0"/>
            </a:p>
          </p:txBody>
        </p:sp>
        <p:sp>
          <p:nvSpPr>
            <p:cNvPr id="5" name="Ellipse 4"/>
            <p:cNvSpPr>
              <a:spLocks noChangeAspect="1"/>
            </p:cNvSpPr>
            <p:nvPr/>
          </p:nvSpPr>
          <p:spPr>
            <a:xfrm>
              <a:off x="1378713" y="4251057"/>
              <a:ext cx="108012" cy="108000"/>
            </a:xfrm>
            <a:prstGeom prst="ellipse">
              <a:avLst/>
            </a:prstGeom>
            <a:solidFill>
              <a:srgbClr val="00B0F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6" name="ZoneTexte 5"/>
            <p:cNvSpPr txBox="1"/>
            <p:nvPr/>
          </p:nvSpPr>
          <p:spPr>
            <a:xfrm>
              <a:off x="1481926" y="4229472"/>
              <a:ext cx="180020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000" i="1" dirty="0" smtClean="0"/>
                <a:t>(1)</a:t>
              </a:r>
              <a:endParaRPr lang="fr-FR" sz="1000" i="1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1215662" y="3760830"/>
              <a:ext cx="146292" cy="103995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r>
                <a:rPr lang="fr-FR" sz="1050" b="1" dirty="0" smtClean="0">
                  <a:solidFill>
                    <a:schemeClr val="tx1"/>
                  </a:solidFill>
                </a:rPr>
                <a:t>SY-WOSR.C5.1</a:t>
              </a:r>
              <a:endParaRPr lang="fr-FR" sz="1050" b="1" dirty="0">
                <a:solidFill>
                  <a:schemeClr val="tx1"/>
                </a:solidFill>
              </a:endParaRPr>
            </a:p>
          </p:txBody>
        </p:sp>
      </p:grpSp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91" r="79569" b="37144"/>
          <a:stretch/>
        </p:blipFill>
        <p:spPr bwMode="auto">
          <a:xfrm>
            <a:off x="1664462" y="52377"/>
            <a:ext cx="885517" cy="66296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ZoneTexte 17"/>
          <p:cNvSpPr txBox="1"/>
          <p:nvPr/>
        </p:nvSpPr>
        <p:spPr>
          <a:xfrm>
            <a:off x="1462638" y="3058279"/>
            <a:ext cx="18002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000" i="1" dirty="0" smtClean="0"/>
              <a:t>(2)</a:t>
            </a:r>
            <a:endParaRPr lang="fr-FR" sz="1000" i="1" dirty="0"/>
          </a:p>
        </p:txBody>
      </p:sp>
      <p:sp>
        <p:nvSpPr>
          <p:cNvPr id="19" name="Rectangle 18"/>
          <p:cNvSpPr>
            <a:spLocks noChangeAspect="1"/>
          </p:cNvSpPr>
          <p:nvPr/>
        </p:nvSpPr>
        <p:spPr>
          <a:xfrm>
            <a:off x="1345138" y="3073347"/>
            <a:ext cx="108012" cy="108000"/>
          </a:xfrm>
          <a:prstGeom prst="rect">
            <a:avLst/>
          </a:prstGeom>
          <a:solidFill>
            <a:srgbClr val="00B0F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58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/>
        </p:nvGrpSpPr>
        <p:grpSpPr>
          <a:xfrm>
            <a:off x="440433" y="61750"/>
            <a:ext cx="5586585" cy="6796250"/>
            <a:chOff x="440433" y="61750"/>
            <a:chExt cx="5586585" cy="6796250"/>
          </a:xfrm>
        </p:grpSpPr>
        <p:grpSp>
          <p:nvGrpSpPr>
            <p:cNvPr id="52" name="Groupe 51"/>
            <p:cNvGrpSpPr/>
            <p:nvPr/>
          </p:nvGrpSpPr>
          <p:grpSpPr>
            <a:xfrm>
              <a:off x="440433" y="61750"/>
              <a:ext cx="5586585" cy="6796250"/>
              <a:chOff x="440433" y="61750"/>
              <a:chExt cx="5586585" cy="6796250"/>
            </a:xfrm>
          </p:grpSpPr>
          <p:sp>
            <p:nvSpPr>
              <p:cNvPr id="9" name="Ellipse 8"/>
              <p:cNvSpPr>
                <a:spLocks noChangeAspect="1"/>
              </p:cNvSpPr>
              <p:nvPr/>
            </p:nvSpPr>
            <p:spPr>
              <a:xfrm>
                <a:off x="1382719" y="2462339"/>
                <a:ext cx="108012" cy="108000"/>
              </a:xfrm>
              <a:prstGeom prst="ellipse">
                <a:avLst/>
              </a:prstGeom>
              <a:solidFill>
                <a:srgbClr val="FF000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0000"/>
                  </a:solidFill>
                </a:endParaRPr>
              </a:p>
            </p:txBody>
          </p:sp>
          <p:pic>
            <p:nvPicPr>
              <p:cNvPr id="22" name="Picture 2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453" r="75681" b="35565"/>
              <a:stretch/>
            </p:blipFill>
            <p:spPr bwMode="auto">
              <a:xfrm>
                <a:off x="1620390" y="61751"/>
                <a:ext cx="1247820" cy="67962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" name="Picture 2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" r="89547" b="35565"/>
              <a:stretch/>
            </p:blipFill>
            <p:spPr bwMode="auto">
              <a:xfrm>
                <a:off x="440433" y="61751"/>
                <a:ext cx="940692" cy="67962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" name="ZoneTexte 4"/>
              <p:cNvSpPr txBox="1"/>
              <p:nvPr/>
            </p:nvSpPr>
            <p:spPr>
              <a:xfrm>
                <a:off x="1485932" y="2619556"/>
                <a:ext cx="180020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i="1" dirty="0" smtClean="0"/>
                  <a:t>(7)</a:t>
                </a:r>
                <a:endParaRPr lang="fr-FR" sz="1000" i="1" dirty="0"/>
              </a:p>
            </p:txBody>
          </p:sp>
          <p:sp>
            <p:nvSpPr>
              <p:cNvPr id="6" name="ZoneTexte 5"/>
              <p:cNvSpPr txBox="1"/>
              <p:nvPr/>
            </p:nvSpPr>
            <p:spPr>
              <a:xfrm>
                <a:off x="1485932" y="2791935"/>
                <a:ext cx="180020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i="1" dirty="0" smtClean="0"/>
                  <a:t>(7)</a:t>
                </a:r>
                <a:endParaRPr lang="fr-FR" sz="1000" i="1" dirty="0"/>
              </a:p>
            </p:txBody>
          </p:sp>
          <p:sp>
            <p:nvSpPr>
              <p:cNvPr id="7" name="Rectangle 6"/>
              <p:cNvSpPr>
                <a:spLocks noChangeAspect="1"/>
              </p:cNvSpPr>
              <p:nvPr/>
            </p:nvSpPr>
            <p:spPr>
              <a:xfrm>
                <a:off x="1382719" y="2816528"/>
                <a:ext cx="108012" cy="108000"/>
              </a:xfrm>
              <a:prstGeom prst="rect">
                <a:avLst/>
              </a:prstGeom>
              <a:solidFill>
                <a:srgbClr val="00B0F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0000"/>
                  </a:solidFill>
                </a:endParaRPr>
              </a:p>
            </p:txBody>
          </p:sp>
          <p:sp>
            <p:nvSpPr>
              <p:cNvPr id="8" name="Rectangle 7"/>
              <p:cNvSpPr>
                <a:spLocks noChangeAspect="1"/>
              </p:cNvSpPr>
              <p:nvPr/>
            </p:nvSpPr>
            <p:spPr>
              <a:xfrm>
                <a:off x="1382719" y="2642521"/>
                <a:ext cx="108012" cy="108000"/>
              </a:xfrm>
              <a:prstGeom prst="rect">
                <a:avLst/>
              </a:prstGeom>
              <a:solidFill>
                <a:srgbClr val="FF000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0000"/>
                  </a:solidFill>
                </a:endParaRPr>
              </a:p>
            </p:txBody>
          </p:sp>
          <p:sp>
            <p:nvSpPr>
              <p:cNvPr id="10" name="ZoneTexte 9"/>
              <p:cNvSpPr txBox="1"/>
              <p:nvPr/>
            </p:nvSpPr>
            <p:spPr>
              <a:xfrm>
                <a:off x="1485932" y="2441226"/>
                <a:ext cx="180020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i="1" dirty="0" smtClean="0"/>
                  <a:t>(1)</a:t>
                </a:r>
                <a:endParaRPr lang="fr-FR" sz="1000" i="1" dirty="0"/>
              </a:p>
            </p:txBody>
          </p:sp>
          <p:sp>
            <p:nvSpPr>
              <p:cNvPr id="11" name="ZoneTexte 10"/>
              <p:cNvSpPr txBox="1"/>
              <p:nvPr/>
            </p:nvSpPr>
            <p:spPr>
              <a:xfrm>
                <a:off x="2130882" y="2527682"/>
                <a:ext cx="180020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i="1" dirty="0" smtClean="0"/>
                  <a:t>(7)</a:t>
                </a:r>
                <a:endParaRPr lang="fr-FR" sz="1000" i="1" dirty="0"/>
              </a:p>
            </p:txBody>
          </p:sp>
          <p:sp>
            <p:nvSpPr>
              <p:cNvPr id="12" name="ZoneTexte 11"/>
              <p:cNvSpPr txBox="1"/>
              <p:nvPr/>
            </p:nvSpPr>
            <p:spPr>
              <a:xfrm>
                <a:off x="2130882" y="2700061"/>
                <a:ext cx="180020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i="1" dirty="0" smtClean="0"/>
                  <a:t>(7)</a:t>
                </a:r>
                <a:endParaRPr lang="fr-FR" sz="1000" i="1" dirty="0"/>
              </a:p>
            </p:txBody>
          </p:sp>
          <p:sp>
            <p:nvSpPr>
              <p:cNvPr id="13" name="Rectangle 12"/>
              <p:cNvSpPr>
                <a:spLocks noChangeAspect="1"/>
              </p:cNvSpPr>
              <p:nvPr/>
            </p:nvSpPr>
            <p:spPr>
              <a:xfrm>
                <a:off x="2027669" y="2724654"/>
                <a:ext cx="108012" cy="108000"/>
              </a:xfrm>
              <a:prstGeom prst="rect">
                <a:avLst/>
              </a:prstGeom>
              <a:solidFill>
                <a:srgbClr val="00B0F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0000"/>
                  </a:solidFill>
                </a:endParaRPr>
              </a:p>
            </p:txBody>
          </p:sp>
          <p:sp>
            <p:nvSpPr>
              <p:cNvPr id="14" name="Rectangle 13"/>
              <p:cNvSpPr>
                <a:spLocks noChangeAspect="1"/>
              </p:cNvSpPr>
              <p:nvPr/>
            </p:nvSpPr>
            <p:spPr>
              <a:xfrm>
                <a:off x="2027669" y="2550647"/>
                <a:ext cx="108012" cy="108000"/>
              </a:xfrm>
              <a:prstGeom prst="rect">
                <a:avLst/>
              </a:prstGeom>
              <a:solidFill>
                <a:srgbClr val="FF000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0000"/>
                  </a:solidFill>
                </a:endParaRPr>
              </a:p>
            </p:txBody>
          </p:sp>
          <p:sp>
            <p:nvSpPr>
              <p:cNvPr id="15" name="Ellipse 14"/>
              <p:cNvSpPr>
                <a:spLocks noChangeAspect="1"/>
              </p:cNvSpPr>
              <p:nvPr/>
            </p:nvSpPr>
            <p:spPr>
              <a:xfrm>
                <a:off x="2027669" y="2370465"/>
                <a:ext cx="108012" cy="108000"/>
              </a:xfrm>
              <a:prstGeom prst="ellipse">
                <a:avLst/>
              </a:prstGeom>
              <a:solidFill>
                <a:srgbClr val="FF000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0000"/>
                  </a:solidFill>
                </a:endParaRPr>
              </a:p>
            </p:txBody>
          </p:sp>
          <p:sp>
            <p:nvSpPr>
              <p:cNvPr id="16" name="ZoneTexte 15"/>
              <p:cNvSpPr txBox="1"/>
              <p:nvPr/>
            </p:nvSpPr>
            <p:spPr>
              <a:xfrm>
                <a:off x="2130882" y="2349352"/>
                <a:ext cx="180020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i="1" dirty="0" smtClean="0"/>
                  <a:t>(1)</a:t>
                </a:r>
                <a:endParaRPr lang="fr-FR" sz="1000" i="1" dirty="0"/>
              </a:p>
            </p:txBody>
          </p:sp>
          <p:sp>
            <p:nvSpPr>
              <p:cNvPr id="18" name="ZoneTexte 17"/>
              <p:cNvSpPr txBox="1"/>
              <p:nvPr/>
            </p:nvSpPr>
            <p:spPr>
              <a:xfrm>
                <a:off x="2563205" y="1674815"/>
                <a:ext cx="180020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i="1" dirty="0" smtClean="0"/>
                  <a:t>(3)</a:t>
                </a:r>
                <a:endParaRPr lang="fr-FR" sz="1000" i="1" dirty="0"/>
              </a:p>
            </p:txBody>
          </p:sp>
          <p:sp>
            <p:nvSpPr>
              <p:cNvPr id="20" name="ZoneTexte 19"/>
              <p:cNvSpPr txBox="1"/>
              <p:nvPr/>
            </p:nvSpPr>
            <p:spPr>
              <a:xfrm>
                <a:off x="2562696" y="1865300"/>
                <a:ext cx="180020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i="1" dirty="0" smtClean="0"/>
                  <a:t>(1)</a:t>
                </a:r>
                <a:endParaRPr lang="fr-FR" sz="1000" i="1" dirty="0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2303060" y="1309325"/>
                <a:ext cx="146292" cy="103995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r>
                  <a:rPr lang="fr-FR" sz="1050" b="1" dirty="0" smtClean="0">
                    <a:solidFill>
                      <a:schemeClr val="tx1"/>
                    </a:solidFill>
                  </a:rPr>
                  <a:t>SY-WOSR.C6.1</a:t>
                </a:r>
                <a:endParaRPr lang="fr-FR" sz="105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Ellipse 16"/>
              <p:cNvSpPr>
                <a:spLocks noChangeAspect="1"/>
              </p:cNvSpPr>
              <p:nvPr/>
            </p:nvSpPr>
            <p:spPr>
              <a:xfrm>
                <a:off x="2462052" y="1695928"/>
                <a:ext cx="108012" cy="108000"/>
              </a:xfrm>
              <a:prstGeom prst="ellipse">
                <a:avLst/>
              </a:prstGeom>
              <a:solidFill>
                <a:srgbClr val="FF000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0000"/>
                  </a:solidFill>
                </a:endParaRPr>
              </a:p>
            </p:txBody>
          </p:sp>
          <p:sp>
            <p:nvSpPr>
              <p:cNvPr id="19" name="Ellipse 18"/>
              <p:cNvSpPr>
                <a:spLocks noChangeAspect="1"/>
              </p:cNvSpPr>
              <p:nvPr/>
            </p:nvSpPr>
            <p:spPr>
              <a:xfrm>
                <a:off x="2461543" y="1883070"/>
                <a:ext cx="108012" cy="108000"/>
              </a:xfrm>
              <a:prstGeom prst="ellipse">
                <a:avLst/>
              </a:prstGeom>
              <a:solidFill>
                <a:srgbClr val="00B0F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0000"/>
                  </a:solidFill>
                </a:endParaRPr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2721918" y="2059134"/>
                <a:ext cx="146292" cy="103995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r>
                  <a:rPr lang="fr-FR" sz="1050" b="1" dirty="0" smtClean="0">
                    <a:solidFill>
                      <a:schemeClr val="tx1"/>
                    </a:solidFill>
                  </a:rPr>
                  <a:t>SY-WOSR.C6.2</a:t>
                </a:r>
                <a:endParaRPr lang="fr-FR" sz="1050" b="1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4" name="Groupe 3"/>
              <p:cNvGrpSpPr/>
              <p:nvPr/>
            </p:nvGrpSpPr>
            <p:grpSpPr>
              <a:xfrm>
                <a:off x="3219866" y="61750"/>
                <a:ext cx="2807152" cy="6796249"/>
                <a:chOff x="2906310" y="61750"/>
                <a:chExt cx="2807152" cy="6796249"/>
              </a:xfrm>
            </p:grpSpPr>
            <p:pic>
              <p:nvPicPr>
                <p:cNvPr id="49" name="Picture 2"/>
                <p:cNvPicPr>
                  <a:picLocks noChangeAspect="1" noChangeArrowheads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4319" r="44488" b="35565"/>
                <a:stretch/>
              </p:blipFill>
              <p:spPr bwMode="auto">
                <a:xfrm>
                  <a:off x="2906310" y="61750"/>
                  <a:ext cx="2807152" cy="679624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24" name="Rectangle 23"/>
                <p:cNvSpPr/>
                <p:nvPr/>
              </p:nvSpPr>
              <p:spPr>
                <a:xfrm>
                  <a:off x="4391524" y="1925980"/>
                  <a:ext cx="146292" cy="1261358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vert" rtlCol="0" anchor="ctr"/>
                <a:lstStyle/>
                <a:p>
                  <a:r>
                    <a:rPr lang="fr-FR" sz="1050" b="1" dirty="0" smtClean="0">
                      <a:solidFill>
                        <a:srgbClr val="FF8243"/>
                      </a:solidFill>
                    </a:rPr>
                    <a:t>SY-WOSR-GxT.C6.1</a:t>
                  </a:r>
                  <a:endParaRPr lang="fr-FR" sz="1050" b="1" dirty="0">
                    <a:solidFill>
                      <a:srgbClr val="FF8243"/>
                    </a:solidFill>
                  </a:endParaRPr>
                </a:p>
              </p:txBody>
            </p:sp>
            <p:sp>
              <p:nvSpPr>
                <p:cNvPr id="25" name="Rectangle 24"/>
                <p:cNvSpPr/>
                <p:nvPr/>
              </p:nvSpPr>
              <p:spPr>
                <a:xfrm>
                  <a:off x="4832356" y="2227967"/>
                  <a:ext cx="146292" cy="1261358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vert" rtlCol="0" anchor="ctr"/>
                <a:lstStyle/>
                <a:p>
                  <a:r>
                    <a:rPr lang="fr-FR" sz="1050" b="1" dirty="0" smtClean="0">
                      <a:solidFill>
                        <a:srgbClr val="FF8243"/>
                      </a:solidFill>
                    </a:rPr>
                    <a:t>SY-WOSR-GxT.C6.2</a:t>
                  </a:r>
                  <a:endParaRPr lang="fr-FR" sz="1050" b="1" dirty="0">
                    <a:solidFill>
                      <a:srgbClr val="FF8243"/>
                    </a:solidFill>
                  </a:endParaRPr>
                </a:p>
              </p:txBody>
            </p:sp>
          </p:grpSp>
          <p:sp>
            <p:nvSpPr>
              <p:cNvPr id="50" name="Ellipse 49"/>
              <p:cNvSpPr>
                <a:spLocks noChangeAspect="1"/>
              </p:cNvSpPr>
              <p:nvPr/>
            </p:nvSpPr>
            <p:spPr>
              <a:xfrm>
                <a:off x="2892040" y="2522865"/>
                <a:ext cx="108012" cy="108000"/>
              </a:xfrm>
              <a:prstGeom prst="ellipse">
                <a:avLst/>
              </a:prstGeom>
              <a:solidFill>
                <a:srgbClr val="FF000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0000"/>
                  </a:solidFill>
                </a:endParaRPr>
              </a:p>
            </p:txBody>
          </p:sp>
          <p:sp>
            <p:nvSpPr>
              <p:cNvPr id="51" name="ZoneTexte 50"/>
              <p:cNvSpPr txBox="1"/>
              <p:nvPr/>
            </p:nvSpPr>
            <p:spPr>
              <a:xfrm>
                <a:off x="2995253" y="2501752"/>
                <a:ext cx="180020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i="1" dirty="0" smtClean="0"/>
                  <a:t>(1)</a:t>
                </a:r>
                <a:endParaRPr lang="fr-FR" sz="1000" i="1" dirty="0"/>
              </a:p>
            </p:txBody>
          </p:sp>
        </p:grpSp>
        <p:sp>
          <p:nvSpPr>
            <p:cNvPr id="29" name="Étoile à 5 branches 28"/>
            <p:cNvSpPr/>
            <p:nvPr/>
          </p:nvSpPr>
          <p:spPr>
            <a:xfrm>
              <a:off x="5292204" y="2820819"/>
              <a:ext cx="144000" cy="144000"/>
            </a:xfrm>
            <a:prstGeom prst="star5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3765515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45" r="57096" b="37159"/>
          <a:stretch/>
        </p:blipFill>
        <p:spPr bwMode="auto">
          <a:xfrm>
            <a:off x="3549940" y="47799"/>
            <a:ext cx="1670132" cy="6628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41" r="80033" b="37159"/>
          <a:stretch/>
        </p:blipFill>
        <p:spPr bwMode="auto">
          <a:xfrm>
            <a:off x="2263905" y="46211"/>
            <a:ext cx="434296" cy="6628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11" r="84863" b="37159"/>
          <a:stretch/>
        </p:blipFill>
        <p:spPr bwMode="auto">
          <a:xfrm>
            <a:off x="1539637" y="47799"/>
            <a:ext cx="434294" cy="6628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64" r="75655" b="37159"/>
          <a:stretch/>
        </p:blipFill>
        <p:spPr bwMode="auto">
          <a:xfrm>
            <a:off x="2843808" y="46210"/>
            <a:ext cx="430267" cy="6628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5" name="Groupe 14"/>
          <p:cNvGrpSpPr/>
          <p:nvPr/>
        </p:nvGrpSpPr>
        <p:grpSpPr>
          <a:xfrm>
            <a:off x="430007" y="47799"/>
            <a:ext cx="3521835" cy="6628039"/>
            <a:chOff x="430007" y="47799"/>
            <a:chExt cx="3521835" cy="6628039"/>
          </a:xfrm>
        </p:grpSpPr>
        <p:pic>
          <p:nvPicPr>
            <p:cNvPr id="2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9688" b="37159"/>
            <a:stretch/>
          </p:blipFill>
          <p:spPr bwMode="auto">
            <a:xfrm>
              <a:off x="430007" y="47799"/>
              <a:ext cx="928013" cy="66280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" name="ZoneTexte 4"/>
            <p:cNvSpPr txBox="1"/>
            <p:nvPr/>
          </p:nvSpPr>
          <p:spPr>
            <a:xfrm>
              <a:off x="1459536" y="1482417"/>
              <a:ext cx="180020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000" i="1" dirty="0" smtClean="0"/>
                <a:t>(4)</a:t>
              </a:r>
              <a:endParaRPr lang="fr-FR" sz="1000" i="1" dirty="0"/>
            </a:p>
          </p:txBody>
        </p:sp>
        <p:sp>
          <p:nvSpPr>
            <p:cNvPr id="6" name="ZoneTexte 5"/>
            <p:cNvSpPr txBox="1"/>
            <p:nvPr/>
          </p:nvSpPr>
          <p:spPr>
            <a:xfrm>
              <a:off x="1459536" y="1663392"/>
              <a:ext cx="180020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000" i="1" dirty="0" smtClean="0"/>
                <a:t>(1)</a:t>
              </a:r>
              <a:endParaRPr lang="fr-FR" sz="1000" i="1" dirty="0"/>
            </a:p>
          </p:txBody>
        </p:sp>
        <p:sp>
          <p:nvSpPr>
            <p:cNvPr id="8" name="ZoneTexte 7"/>
            <p:cNvSpPr txBox="1"/>
            <p:nvPr/>
          </p:nvSpPr>
          <p:spPr>
            <a:xfrm>
              <a:off x="1459536" y="1864558"/>
              <a:ext cx="180020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000" i="1" dirty="0" smtClean="0"/>
                <a:t>(1)</a:t>
              </a:r>
              <a:endParaRPr lang="fr-FR" sz="1000" i="1" dirty="0"/>
            </a:p>
          </p:txBody>
        </p:sp>
        <p:sp>
          <p:nvSpPr>
            <p:cNvPr id="9" name="Ellipse 8"/>
            <p:cNvSpPr>
              <a:spLocks noChangeAspect="1"/>
            </p:cNvSpPr>
            <p:nvPr/>
          </p:nvSpPr>
          <p:spPr>
            <a:xfrm>
              <a:off x="1967105" y="2134352"/>
              <a:ext cx="108012" cy="108000"/>
            </a:xfrm>
            <a:prstGeom prst="ellipse">
              <a:avLst/>
            </a:prstGeom>
            <a:solidFill>
              <a:srgbClr val="FF0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0" name="Ellipse 9"/>
            <p:cNvSpPr>
              <a:spLocks noChangeAspect="1"/>
            </p:cNvSpPr>
            <p:nvPr/>
          </p:nvSpPr>
          <p:spPr>
            <a:xfrm>
              <a:off x="1967105" y="2296277"/>
              <a:ext cx="108012" cy="108000"/>
            </a:xfrm>
            <a:prstGeom prst="ellipse">
              <a:avLst/>
            </a:prstGeom>
            <a:solidFill>
              <a:srgbClr val="00B0F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2068258" y="2097532"/>
              <a:ext cx="180020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000" i="1" dirty="0" smtClean="0"/>
                <a:t>(4)</a:t>
              </a:r>
              <a:endParaRPr lang="fr-FR" sz="1000" i="1" dirty="0"/>
            </a:p>
          </p:txBody>
        </p:sp>
        <p:sp>
          <p:nvSpPr>
            <p:cNvPr id="12" name="ZoneTexte 11"/>
            <p:cNvSpPr txBox="1"/>
            <p:nvPr/>
          </p:nvSpPr>
          <p:spPr>
            <a:xfrm>
              <a:off x="2068258" y="2278507"/>
              <a:ext cx="180020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000" i="1" dirty="0" smtClean="0"/>
                <a:t>(1)</a:t>
              </a:r>
              <a:endParaRPr lang="fr-FR" sz="1000" i="1" dirty="0"/>
            </a:p>
          </p:txBody>
        </p:sp>
        <p:sp>
          <p:nvSpPr>
            <p:cNvPr id="13" name="Rectangle 12"/>
            <p:cNvSpPr>
              <a:spLocks noChangeAspect="1"/>
            </p:cNvSpPr>
            <p:nvPr/>
          </p:nvSpPr>
          <p:spPr>
            <a:xfrm>
              <a:off x="1967105" y="2502850"/>
              <a:ext cx="108012" cy="108000"/>
            </a:xfrm>
            <a:prstGeom prst="rect">
              <a:avLst/>
            </a:prstGeom>
            <a:solidFill>
              <a:srgbClr val="FF0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" name="ZoneTexte 13"/>
            <p:cNvSpPr txBox="1"/>
            <p:nvPr/>
          </p:nvSpPr>
          <p:spPr>
            <a:xfrm>
              <a:off x="2068258" y="2479673"/>
              <a:ext cx="180020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000" i="1" dirty="0" smtClean="0"/>
                <a:t>(1)</a:t>
              </a:r>
              <a:endParaRPr lang="fr-FR" sz="1000" i="1" dirty="0"/>
            </a:p>
          </p:txBody>
        </p:sp>
        <p:sp>
          <p:nvSpPr>
            <p:cNvPr id="21" name="ZoneTexte 20"/>
            <p:cNvSpPr txBox="1"/>
            <p:nvPr/>
          </p:nvSpPr>
          <p:spPr>
            <a:xfrm>
              <a:off x="2767338" y="1953932"/>
              <a:ext cx="180020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000" i="1" dirty="0" smtClean="0"/>
                <a:t>(3)</a:t>
              </a:r>
              <a:endParaRPr lang="fr-FR" sz="1000" i="1" dirty="0"/>
            </a:p>
          </p:txBody>
        </p:sp>
        <p:sp>
          <p:nvSpPr>
            <p:cNvPr id="22" name="ZoneTexte 21"/>
            <p:cNvSpPr txBox="1"/>
            <p:nvPr/>
          </p:nvSpPr>
          <p:spPr>
            <a:xfrm>
              <a:off x="2767338" y="2134907"/>
              <a:ext cx="180020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000" i="1" dirty="0" smtClean="0"/>
                <a:t>(3)</a:t>
              </a:r>
              <a:endParaRPr lang="fr-FR" sz="1000" i="1" dirty="0"/>
            </a:p>
          </p:txBody>
        </p:sp>
        <p:sp>
          <p:nvSpPr>
            <p:cNvPr id="25" name="ZoneTexte 24"/>
            <p:cNvSpPr txBox="1"/>
            <p:nvPr/>
          </p:nvSpPr>
          <p:spPr>
            <a:xfrm>
              <a:off x="3377009" y="2187809"/>
              <a:ext cx="180020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000" i="1" dirty="0" smtClean="0"/>
                <a:t>(3)</a:t>
              </a:r>
              <a:endParaRPr lang="fr-FR" sz="1000" i="1" dirty="0"/>
            </a:p>
          </p:txBody>
        </p:sp>
        <p:sp>
          <p:nvSpPr>
            <p:cNvPr id="26" name="ZoneTexte 25"/>
            <p:cNvSpPr txBox="1"/>
            <p:nvPr/>
          </p:nvSpPr>
          <p:spPr>
            <a:xfrm>
              <a:off x="3377009" y="2368784"/>
              <a:ext cx="180020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000" i="1" dirty="0" smtClean="0"/>
                <a:t>(3)</a:t>
              </a:r>
              <a:endParaRPr lang="fr-FR" sz="1000" i="1" dirty="0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1207328" y="1270820"/>
              <a:ext cx="146292" cy="103995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r>
                <a:rPr lang="fr-FR" sz="1050" b="1" dirty="0" smtClean="0">
                  <a:solidFill>
                    <a:schemeClr val="tx1"/>
                  </a:solidFill>
                </a:rPr>
                <a:t>SY-WOSR.C7.1</a:t>
              </a:r>
              <a:endParaRPr lang="fr-FR" sz="1050" b="1" dirty="0">
                <a:solidFill>
                  <a:schemeClr val="tx1"/>
                </a:solidFill>
              </a:endParaRPr>
            </a:p>
          </p:txBody>
        </p:sp>
        <p:sp>
          <p:nvSpPr>
            <p:cNvPr id="3" name="Ellipse 2"/>
            <p:cNvSpPr>
              <a:spLocks noChangeAspect="1"/>
            </p:cNvSpPr>
            <p:nvPr/>
          </p:nvSpPr>
          <p:spPr>
            <a:xfrm>
              <a:off x="1358383" y="1519237"/>
              <a:ext cx="108012" cy="108000"/>
            </a:xfrm>
            <a:prstGeom prst="ellipse">
              <a:avLst/>
            </a:prstGeom>
            <a:solidFill>
              <a:srgbClr val="FF0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4" name="Ellipse 3"/>
            <p:cNvSpPr>
              <a:spLocks noChangeAspect="1"/>
            </p:cNvSpPr>
            <p:nvPr/>
          </p:nvSpPr>
          <p:spPr>
            <a:xfrm>
              <a:off x="1358383" y="1681162"/>
              <a:ext cx="108012" cy="108000"/>
            </a:xfrm>
            <a:prstGeom prst="ellipse">
              <a:avLst/>
            </a:prstGeom>
            <a:solidFill>
              <a:srgbClr val="00B0F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7" name="Rectangle 6"/>
            <p:cNvSpPr>
              <a:spLocks noChangeAspect="1"/>
            </p:cNvSpPr>
            <p:nvPr/>
          </p:nvSpPr>
          <p:spPr>
            <a:xfrm>
              <a:off x="1358383" y="1887735"/>
              <a:ext cx="108012" cy="108000"/>
            </a:xfrm>
            <a:prstGeom prst="rect">
              <a:avLst/>
            </a:prstGeom>
            <a:solidFill>
              <a:srgbClr val="FF0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1804531" y="1792632"/>
              <a:ext cx="146292" cy="103995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r>
                <a:rPr lang="fr-FR" sz="1050" b="1" dirty="0" smtClean="0">
                  <a:solidFill>
                    <a:schemeClr val="tx1"/>
                  </a:solidFill>
                </a:rPr>
                <a:t>SY-WOSR.C7.2</a:t>
              </a:r>
              <a:endParaRPr lang="fr-FR" sz="1050" b="1" dirty="0">
                <a:solidFill>
                  <a:schemeClr val="tx1"/>
                </a:solidFill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2519157" y="1663392"/>
              <a:ext cx="146292" cy="103995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r>
                <a:rPr lang="fr-FR" sz="1050" b="1" dirty="0">
                  <a:solidFill>
                    <a:schemeClr val="tx1"/>
                  </a:solidFill>
                </a:rPr>
                <a:t>O</a:t>
              </a:r>
              <a:r>
                <a:rPr lang="fr-FR" sz="1050" b="1" dirty="0" smtClean="0">
                  <a:solidFill>
                    <a:schemeClr val="tx1"/>
                  </a:solidFill>
                </a:rPr>
                <a:t>-WOSR.C7.1</a:t>
              </a:r>
              <a:endParaRPr lang="fr-FR" sz="1050" b="1" dirty="0">
                <a:solidFill>
                  <a:schemeClr val="tx1"/>
                </a:solidFill>
              </a:endParaRPr>
            </a:p>
          </p:txBody>
        </p:sp>
        <p:sp>
          <p:nvSpPr>
            <p:cNvPr id="19" name="Ellipse 18"/>
            <p:cNvSpPr>
              <a:spLocks noChangeAspect="1"/>
            </p:cNvSpPr>
            <p:nvPr/>
          </p:nvSpPr>
          <p:spPr>
            <a:xfrm>
              <a:off x="2666185" y="1990752"/>
              <a:ext cx="108012" cy="108000"/>
            </a:xfrm>
            <a:prstGeom prst="ellipse">
              <a:avLst/>
            </a:prstGeom>
            <a:solidFill>
              <a:srgbClr val="FF0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0" name="Ellipse 19"/>
            <p:cNvSpPr>
              <a:spLocks noChangeAspect="1"/>
            </p:cNvSpPr>
            <p:nvPr/>
          </p:nvSpPr>
          <p:spPr>
            <a:xfrm>
              <a:off x="2666185" y="2152677"/>
              <a:ext cx="108012" cy="108000"/>
            </a:xfrm>
            <a:prstGeom prst="ellipse">
              <a:avLst/>
            </a:prstGeom>
            <a:solidFill>
              <a:srgbClr val="00B0F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3117551" y="1859154"/>
              <a:ext cx="146292" cy="103995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r>
                <a:rPr lang="fr-FR" sz="1050" b="1" dirty="0" smtClean="0">
                  <a:solidFill>
                    <a:schemeClr val="tx1"/>
                  </a:solidFill>
                </a:rPr>
                <a:t>O-WOSR.C7.2</a:t>
              </a:r>
              <a:endParaRPr lang="fr-FR" sz="1050" b="1" dirty="0">
                <a:solidFill>
                  <a:schemeClr val="tx1"/>
                </a:solidFill>
              </a:endParaRPr>
            </a:p>
          </p:txBody>
        </p:sp>
        <p:sp>
          <p:nvSpPr>
            <p:cNvPr id="23" name="Ellipse 22"/>
            <p:cNvSpPr>
              <a:spLocks noChangeAspect="1"/>
            </p:cNvSpPr>
            <p:nvPr/>
          </p:nvSpPr>
          <p:spPr>
            <a:xfrm>
              <a:off x="3275856" y="2224629"/>
              <a:ext cx="108012" cy="108000"/>
            </a:xfrm>
            <a:prstGeom prst="ellipse">
              <a:avLst/>
            </a:prstGeom>
            <a:solidFill>
              <a:srgbClr val="FF0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4" name="Ellipse 23"/>
            <p:cNvSpPr>
              <a:spLocks noChangeAspect="1"/>
            </p:cNvSpPr>
            <p:nvPr/>
          </p:nvSpPr>
          <p:spPr>
            <a:xfrm>
              <a:off x="3275856" y="2386554"/>
              <a:ext cx="108012" cy="108000"/>
            </a:xfrm>
            <a:prstGeom prst="ellipse">
              <a:avLst/>
            </a:prstGeom>
            <a:solidFill>
              <a:srgbClr val="00B0F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3805550" y="1519570"/>
              <a:ext cx="146292" cy="126135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r>
                <a:rPr lang="fr-FR" sz="1050" b="1" dirty="0" smtClean="0">
                  <a:solidFill>
                    <a:srgbClr val="FA007D"/>
                  </a:solidFill>
                </a:rPr>
                <a:t>O-WOSR-GxN.C7.1</a:t>
              </a:r>
              <a:endParaRPr lang="fr-FR" sz="1050" b="1" dirty="0">
                <a:solidFill>
                  <a:srgbClr val="FA007D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27195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/>
        </p:nvGrpSpPr>
        <p:grpSpPr>
          <a:xfrm>
            <a:off x="425904" y="45287"/>
            <a:ext cx="1228817" cy="6688888"/>
            <a:chOff x="425904" y="45287"/>
            <a:chExt cx="1228817" cy="6688888"/>
          </a:xfrm>
        </p:grpSpPr>
        <p:pic>
          <p:nvPicPr>
            <p:cNvPr id="2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7103" b="36582"/>
            <a:stretch/>
          </p:blipFill>
          <p:spPr bwMode="auto">
            <a:xfrm>
              <a:off x="425904" y="45287"/>
              <a:ext cx="1160690" cy="6688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Rectangle 2"/>
            <p:cNvSpPr/>
            <p:nvPr/>
          </p:nvSpPr>
          <p:spPr>
            <a:xfrm>
              <a:off x="1187624" y="896534"/>
              <a:ext cx="146292" cy="103995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r>
                <a:rPr lang="fr-FR" sz="1050" b="1" dirty="0" smtClean="0">
                  <a:solidFill>
                    <a:schemeClr val="tx1"/>
                  </a:solidFill>
                </a:rPr>
                <a:t>SY-WOSR.C8.1</a:t>
              </a:r>
              <a:endParaRPr lang="fr-FR" sz="1050" b="1" dirty="0">
                <a:solidFill>
                  <a:schemeClr val="tx1"/>
                </a:solidFill>
              </a:endParaRPr>
            </a:p>
          </p:txBody>
        </p:sp>
        <p:sp>
          <p:nvSpPr>
            <p:cNvPr id="4" name="Ellipse 3"/>
            <p:cNvSpPr>
              <a:spLocks noChangeAspect="1"/>
            </p:cNvSpPr>
            <p:nvPr/>
          </p:nvSpPr>
          <p:spPr>
            <a:xfrm>
              <a:off x="1371488" y="1409506"/>
              <a:ext cx="108012" cy="108000"/>
            </a:xfrm>
            <a:prstGeom prst="ellipse">
              <a:avLst/>
            </a:prstGeom>
            <a:solidFill>
              <a:srgbClr val="FF0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5" name="ZoneTexte 4"/>
            <p:cNvSpPr txBox="1"/>
            <p:nvPr/>
          </p:nvSpPr>
          <p:spPr>
            <a:xfrm>
              <a:off x="1474701" y="1388393"/>
              <a:ext cx="180020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000" i="1" dirty="0" smtClean="0"/>
                <a:t>(1)</a:t>
              </a:r>
              <a:endParaRPr lang="fr-FR" sz="1000" i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0085955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911" b="37144"/>
          <a:stretch/>
        </p:blipFill>
        <p:spPr bwMode="auto">
          <a:xfrm>
            <a:off x="433160" y="45585"/>
            <a:ext cx="1177932" cy="66296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1507694" y="812039"/>
            <a:ext cx="18002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000" i="1" dirty="0" smtClean="0"/>
              <a:t>(5)</a:t>
            </a:r>
            <a:endParaRPr lang="fr-FR" sz="1000" i="1" dirty="0"/>
          </a:p>
        </p:txBody>
      </p:sp>
      <p:sp>
        <p:nvSpPr>
          <p:cNvPr id="7" name="ZoneTexte 6"/>
          <p:cNvSpPr txBox="1"/>
          <p:nvPr/>
        </p:nvSpPr>
        <p:spPr>
          <a:xfrm>
            <a:off x="1507694" y="993014"/>
            <a:ext cx="18002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000" i="1" dirty="0" smtClean="0"/>
              <a:t>(1)</a:t>
            </a:r>
            <a:endParaRPr lang="fr-FR" sz="1000" i="1" dirty="0"/>
          </a:p>
        </p:txBody>
      </p:sp>
      <p:sp>
        <p:nvSpPr>
          <p:cNvPr id="8" name="ZoneTexte 7"/>
          <p:cNvSpPr txBox="1"/>
          <p:nvPr/>
        </p:nvSpPr>
        <p:spPr>
          <a:xfrm>
            <a:off x="1507694" y="1175130"/>
            <a:ext cx="18002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000" i="1" dirty="0" smtClean="0"/>
              <a:t>(1)</a:t>
            </a:r>
            <a:endParaRPr lang="fr-FR" sz="1000" i="1" dirty="0"/>
          </a:p>
        </p:txBody>
      </p:sp>
      <p:sp>
        <p:nvSpPr>
          <p:cNvPr id="9" name="Rectangle 8"/>
          <p:cNvSpPr/>
          <p:nvPr/>
        </p:nvSpPr>
        <p:spPr>
          <a:xfrm>
            <a:off x="1230354" y="620688"/>
            <a:ext cx="146292" cy="10399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r>
              <a:rPr lang="fr-FR" sz="1050" b="1" dirty="0" smtClean="0">
                <a:solidFill>
                  <a:schemeClr val="tx1"/>
                </a:solidFill>
              </a:rPr>
              <a:t>SY-WOSR.C9.1</a:t>
            </a:r>
            <a:endParaRPr lang="fr-FR" sz="1050" b="1" dirty="0">
              <a:solidFill>
                <a:schemeClr val="tx1"/>
              </a:solidFill>
            </a:endParaRPr>
          </a:p>
        </p:txBody>
      </p:sp>
      <p:sp>
        <p:nvSpPr>
          <p:cNvPr id="3" name="Ellipse 2"/>
          <p:cNvSpPr>
            <a:spLocks noChangeAspect="1"/>
          </p:cNvSpPr>
          <p:nvPr/>
        </p:nvSpPr>
        <p:spPr>
          <a:xfrm>
            <a:off x="1392197" y="823627"/>
            <a:ext cx="108012" cy="108000"/>
          </a:xfrm>
          <a:prstGeom prst="ellipse">
            <a:avLst/>
          </a:prstGeom>
          <a:solidFill>
            <a:srgbClr val="FF00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4" name="Ellipse 3"/>
          <p:cNvSpPr>
            <a:spLocks noChangeAspect="1"/>
          </p:cNvSpPr>
          <p:nvPr/>
        </p:nvSpPr>
        <p:spPr>
          <a:xfrm>
            <a:off x="1392197" y="1004602"/>
            <a:ext cx="108012" cy="108000"/>
          </a:xfrm>
          <a:prstGeom prst="ellipse">
            <a:avLst/>
          </a:prstGeom>
          <a:solidFill>
            <a:srgbClr val="00B0F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>
            <a:spLocks noChangeAspect="1"/>
          </p:cNvSpPr>
          <p:nvPr/>
        </p:nvSpPr>
        <p:spPr>
          <a:xfrm>
            <a:off x="1392197" y="1186718"/>
            <a:ext cx="108012" cy="108000"/>
          </a:xfrm>
          <a:prstGeom prst="rect">
            <a:avLst/>
          </a:prstGeom>
          <a:solidFill>
            <a:srgbClr val="FF00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36971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1461</TotalTime>
  <Words>420</Words>
  <Application>Microsoft Office PowerPoint</Application>
  <PresentationFormat>Affichage à l'écran (4:3)</PresentationFormat>
  <Paragraphs>172</Paragraphs>
  <Slides>20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6" baseType="lpstr">
      <vt:lpstr>Arial</vt:lpstr>
      <vt:lpstr>Calibri</vt:lpstr>
      <vt:lpstr>Cambria Math</vt:lpstr>
      <vt:lpstr>Times</vt:lpstr>
      <vt:lpstr>Times New Roman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INRA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Anne-Sophie Bouchet</dc:creator>
  <cp:lastModifiedBy>Anne Laperche</cp:lastModifiedBy>
  <cp:revision>79</cp:revision>
  <cp:lastPrinted>2016-02-25T16:17:31Z</cp:lastPrinted>
  <dcterms:created xsi:type="dcterms:W3CDTF">2016-02-25T10:34:15Z</dcterms:created>
  <dcterms:modified xsi:type="dcterms:W3CDTF">2016-07-20T12:20:19Z</dcterms:modified>
</cp:coreProperties>
</file>