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02" y="-53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C18126-0DA3-4AB3-8090-46742821F799}" type="datetimeFigureOut">
              <a:rPr lang="en-CA" smtClean="0"/>
              <a:t>2018-06-14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369AF-1A49-4AC1-9FAB-1D4A3CF610D6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6076810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C18126-0DA3-4AB3-8090-46742821F799}" type="datetimeFigureOut">
              <a:rPr lang="en-CA" smtClean="0"/>
              <a:t>2018-06-14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369AF-1A49-4AC1-9FAB-1D4A3CF610D6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8409828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C18126-0DA3-4AB3-8090-46742821F799}" type="datetimeFigureOut">
              <a:rPr lang="en-CA" smtClean="0"/>
              <a:t>2018-06-14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369AF-1A49-4AC1-9FAB-1D4A3CF610D6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2593661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C18126-0DA3-4AB3-8090-46742821F799}" type="datetimeFigureOut">
              <a:rPr lang="en-CA" smtClean="0"/>
              <a:t>2018-06-14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369AF-1A49-4AC1-9FAB-1D4A3CF610D6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7283332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C18126-0DA3-4AB3-8090-46742821F799}" type="datetimeFigureOut">
              <a:rPr lang="en-CA" smtClean="0"/>
              <a:t>2018-06-14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369AF-1A49-4AC1-9FAB-1D4A3CF610D6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6793752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C18126-0DA3-4AB3-8090-46742821F799}" type="datetimeFigureOut">
              <a:rPr lang="en-CA" smtClean="0"/>
              <a:t>2018-06-14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369AF-1A49-4AC1-9FAB-1D4A3CF610D6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6057635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C18126-0DA3-4AB3-8090-46742821F799}" type="datetimeFigureOut">
              <a:rPr lang="en-CA" smtClean="0"/>
              <a:t>2018-06-14</a:t>
            </a:fld>
            <a:endParaRPr lang="en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369AF-1A49-4AC1-9FAB-1D4A3CF610D6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878313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C18126-0DA3-4AB3-8090-46742821F799}" type="datetimeFigureOut">
              <a:rPr lang="en-CA" smtClean="0"/>
              <a:t>2018-06-14</a:t>
            </a:fld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369AF-1A49-4AC1-9FAB-1D4A3CF610D6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7496891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C18126-0DA3-4AB3-8090-46742821F799}" type="datetimeFigureOut">
              <a:rPr lang="en-CA" smtClean="0"/>
              <a:t>2018-06-14</a:t>
            </a:fld>
            <a:endParaRPr lang="en-C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369AF-1A49-4AC1-9FAB-1D4A3CF610D6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7342806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C18126-0DA3-4AB3-8090-46742821F799}" type="datetimeFigureOut">
              <a:rPr lang="en-CA" smtClean="0"/>
              <a:t>2018-06-14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369AF-1A49-4AC1-9FAB-1D4A3CF610D6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5195360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C18126-0DA3-4AB3-8090-46742821F799}" type="datetimeFigureOut">
              <a:rPr lang="en-CA" smtClean="0"/>
              <a:t>2018-06-14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369AF-1A49-4AC1-9FAB-1D4A3CF610D6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1109636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C18126-0DA3-4AB3-8090-46742821F799}" type="datetimeFigureOut">
              <a:rPr lang="en-CA" smtClean="0"/>
              <a:t>2018-06-14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4369AF-1A49-4AC1-9FAB-1D4A3CF610D6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5477426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800" y="4281487"/>
            <a:ext cx="4779963" cy="2335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4463" y="457200"/>
            <a:ext cx="4402137" cy="3846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72852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</TotalTime>
  <Words>0</Words>
  <Application>Microsoft Office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>AAFC-AAC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AAFCAdmin</dc:creator>
  <cp:lastModifiedBy>Ouellet, Thérèse</cp:lastModifiedBy>
  <cp:revision>7</cp:revision>
  <cp:lastPrinted>2018-06-14T18:45:53Z</cp:lastPrinted>
  <dcterms:created xsi:type="dcterms:W3CDTF">2018-06-14T18:20:40Z</dcterms:created>
  <dcterms:modified xsi:type="dcterms:W3CDTF">2018-06-14T20:52:45Z</dcterms:modified>
</cp:coreProperties>
</file>