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>
        <p:scale>
          <a:sx n="100" d="100"/>
          <a:sy n="100" d="100"/>
        </p:scale>
        <p:origin x="-72" y="-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AD59B-B657-4044-86CE-77FB9DDD938B}" type="datetimeFigureOut">
              <a:rPr lang="en-CA" smtClean="0"/>
              <a:pPr/>
              <a:t>2017-06-05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A9583-3366-4BE1-BB18-02FD8C14D0CF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6351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2017-06-05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1646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2017-06-05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6908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2017-06-05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5955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2017-06-05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39644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2017-06-05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5367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2017-06-05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786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2017-06-05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50196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2017-06-05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32309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2017-06-05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011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2017-06-05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7818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F725-3985-47C4-98DE-7CF4A5BC4BB7}" type="datetimeFigureOut">
              <a:rPr lang="en-CA" smtClean="0"/>
              <a:pPr/>
              <a:t>2017-06-05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09614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5F725-3985-47C4-98DE-7CF4A5BC4BB7}" type="datetimeFigureOut">
              <a:rPr lang="en-CA" smtClean="0"/>
              <a:pPr/>
              <a:t>2017-06-05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90056-4A82-4142-973D-688EAC84C90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52426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55776" y="116632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C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Lineage for </a:t>
            </a:r>
            <a:r>
              <a:rPr lang="en-C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NIL contrasting </a:t>
            </a:r>
            <a:r>
              <a:rPr lang="en-C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the 2DL </a:t>
            </a:r>
            <a:r>
              <a:rPr lang="en-CA" dirty="0">
                <a:latin typeface="Times New Roman" panose="02020603050405020304" pitchFamily="18" charset="0"/>
                <a:cs typeface="Times New Roman" panose="02020603050405020304" pitchFamily="18" charset="0"/>
              </a:rPr>
              <a:t>QTL </a:t>
            </a:r>
            <a:r>
              <a:rPr lang="en-C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FHB resistance</a:t>
            </a: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63"/>
          <p:cNvGrpSpPr/>
          <p:nvPr/>
        </p:nvGrpSpPr>
        <p:grpSpPr>
          <a:xfrm>
            <a:off x="467544" y="1187460"/>
            <a:ext cx="7776864" cy="4689812"/>
            <a:chOff x="-180528" y="755412"/>
            <a:chExt cx="7776864" cy="4689812"/>
          </a:xfrm>
        </p:grpSpPr>
        <p:sp>
          <p:nvSpPr>
            <p:cNvPr id="4" name="TextBox 3"/>
            <p:cNvSpPr txBox="1"/>
            <p:nvPr/>
          </p:nvSpPr>
          <p:spPr>
            <a:xfrm>
              <a:off x="-180528" y="1259468"/>
              <a:ext cx="32403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CDC </a:t>
              </a:r>
              <a:r>
                <a:rPr lang="en-CA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Alsask</a:t>
              </a:r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(S)   </a:t>
              </a:r>
              <a:r>
                <a:rPr lang="en-CA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×</a:t>
              </a:r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HC374 (R)</a:t>
              </a:r>
              <a:endParaRPr lang="en-C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-180528" y="1763524"/>
              <a:ext cx="29878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CDC </a:t>
              </a:r>
              <a:r>
                <a:rPr lang="en-CA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Alsask</a:t>
              </a:r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CA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  </a:t>
              </a:r>
              <a:r>
                <a:rPr lang="en-CA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×</a:t>
              </a:r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F1</a:t>
              </a:r>
              <a:endParaRPr lang="en-C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-180528" y="2267580"/>
              <a:ext cx="29878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CDC </a:t>
              </a:r>
              <a:r>
                <a:rPr lang="en-CA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Alsask</a:t>
              </a:r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CA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  </a:t>
              </a:r>
              <a:r>
                <a:rPr lang="en-CA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×</a:t>
              </a:r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BC</a:t>
              </a:r>
              <a:r>
                <a:rPr lang="en-CA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CA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CA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187624" y="2843644"/>
              <a:ext cx="9898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</a:t>
              </a:r>
              <a:r>
                <a:rPr lang="en-CA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CA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CA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87624" y="3501008"/>
              <a:ext cx="9898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</a:t>
              </a:r>
              <a:r>
                <a:rPr lang="en-CA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CA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CA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87624" y="4221088"/>
              <a:ext cx="9898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</a:t>
              </a:r>
              <a:r>
                <a:rPr lang="en-CA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CA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CA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87624" y="5003884"/>
              <a:ext cx="9898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</a:t>
              </a:r>
              <a:r>
                <a:rPr lang="en-CA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CA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CA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527884" y="2348880"/>
              <a:ext cx="9001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2-0139</a:t>
              </a:r>
              <a:endParaRPr lang="en-C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627784" y="2843644"/>
              <a:ext cx="151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2-2287</a:t>
              </a:r>
              <a:endParaRPr lang="en-C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355976" y="2852936"/>
              <a:ext cx="151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2-1336</a:t>
              </a:r>
              <a:endParaRPr lang="en-C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084168" y="2348880"/>
              <a:ext cx="90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2-0218</a:t>
              </a:r>
              <a:endParaRPr lang="en-C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627784" y="3419708"/>
              <a:ext cx="151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2-2890 -</a:t>
              </a:r>
              <a:endParaRPr lang="en-C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27784" y="3635732"/>
              <a:ext cx="151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2-2618 </a:t>
              </a:r>
              <a:r>
                <a:rPr lang="en-CA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627784" y="4355812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2-2618-19 </a:t>
              </a:r>
              <a:r>
                <a:rPr lang="en-CA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627784" y="4139788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2-2890-27 -</a:t>
              </a:r>
              <a:endParaRPr lang="en-C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627784" y="5075892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2-2618-19-4 </a:t>
              </a:r>
              <a:r>
                <a:rPr lang="en-CA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627784" y="4859868"/>
              <a:ext cx="151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2-2890-27-1 -</a:t>
              </a:r>
              <a:endParaRPr lang="en-C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55976" y="3419708"/>
              <a:ext cx="151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2-2674 -</a:t>
              </a:r>
              <a:endParaRPr lang="en-C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355976" y="3635732"/>
              <a:ext cx="151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2-2712 </a:t>
              </a:r>
              <a:r>
                <a:rPr lang="en-CA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355976" y="4355812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2-2712-9 </a:t>
              </a:r>
              <a:r>
                <a:rPr lang="en-CA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355976" y="4139788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2-2674-15 -</a:t>
              </a:r>
              <a:endParaRPr lang="en-C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355976" y="5075892"/>
              <a:ext cx="151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2-2712-9-1 </a:t>
              </a:r>
              <a:r>
                <a:rPr lang="en-CA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355976" y="4859868"/>
              <a:ext cx="151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2-2674-15-2 -</a:t>
              </a:r>
              <a:endParaRPr lang="en-C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84168" y="2852936"/>
              <a:ext cx="151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2-2130</a:t>
              </a:r>
              <a:endParaRPr lang="en-C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084168" y="3419708"/>
              <a:ext cx="151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2-3251 -</a:t>
              </a:r>
              <a:endParaRPr lang="en-C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84168" y="3635732"/>
              <a:ext cx="151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2-3213 </a:t>
              </a:r>
              <a:r>
                <a:rPr lang="en-CA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84168" y="4355812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2-3213-33 </a:t>
              </a:r>
              <a:r>
                <a:rPr lang="en-CA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84168" y="4139788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2-3251-3 -</a:t>
              </a:r>
              <a:endParaRPr lang="en-C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084168" y="5075892"/>
              <a:ext cx="151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2-3213-33-1 + </a:t>
              </a:r>
              <a:endParaRPr lang="en-C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084168" y="4859868"/>
              <a:ext cx="1512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2-3251-3-1 - </a:t>
              </a:r>
              <a:endParaRPr lang="en-C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>
              <a:off x="6515976" y="2672944"/>
              <a:ext cx="0" cy="25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>
              <a:off x="6516216" y="3177000"/>
              <a:ext cx="0" cy="25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>
              <a:off x="6516216" y="3969088"/>
              <a:ext cx="0" cy="25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>
              <a:off x="4788024" y="3177000"/>
              <a:ext cx="0" cy="25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>
              <a:off x="4788024" y="3969088"/>
              <a:ext cx="0" cy="25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>
              <a:off x="4788024" y="4689168"/>
              <a:ext cx="0" cy="25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>
              <a:off x="3059832" y="3177000"/>
              <a:ext cx="0" cy="25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>
              <a:off x="3059832" y="3969088"/>
              <a:ext cx="0" cy="25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>
              <a:off x="3059832" y="4689168"/>
              <a:ext cx="0" cy="25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1547664" y="3177000"/>
              <a:ext cx="0" cy="25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>
              <a:off x="1547664" y="3969088"/>
              <a:ext cx="0" cy="25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>
              <a:off x="1547664" y="4689168"/>
              <a:ext cx="0" cy="25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>
              <a:off x="1547664" y="2672944"/>
              <a:ext cx="0" cy="25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>
              <a:off x="1628800" y="2060848"/>
              <a:ext cx="134888" cy="25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1628800" y="1556792"/>
              <a:ext cx="134888" cy="25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>
              <a:off x="4077072" y="2636912"/>
              <a:ext cx="468000" cy="21602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>
              <a:endCxn id="13" idx="0"/>
            </p:cNvCxnSpPr>
            <p:nvPr/>
          </p:nvCxnSpPr>
          <p:spPr>
            <a:xfrm flipH="1">
              <a:off x="3383784" y="2636912"/>
              <a:ext cx="468136" cy="216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252000" y="755412"/>
              <a:ext cx="29878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Wuhan 1 (R)  </a:t>
              </a:r>
              <a:r>
                <a:rPr lang="en-CA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×</a:t>
              </a:r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CA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Ny</a:t>
              </a:r>
              <a:r>
                <a:rPr lang="en-US" altLang="zh-CN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r>
                <a:rPr lang="en-CA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bai</a:t>
              </a:r>
              <a:r>
                <a:rPr lang="en-CA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(S)</a:t>
              </a:r>
              <a:endParaRPr lang="en-C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3" name="Straight Arrow Connector 62"/>
            <p:cNvCxnSpPr/>
            <p:nvPr/>
          </p:nvCxnSpPr>
          <p:spPr>
            <a:xfrm>
              <a:off x="1628800" y="1052736"/>
              <a:ext cx="134888" cy="25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1735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3403</TotalTime>
  <Words>92</Words>
  <Application>Microsoft Office PowerPoint</Application>
  <PresentationFormat>On-screen Show (4:3)</PresentationFormat>
  <Paragraphs>32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AAFC-AAC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AAFCAdmin</dc:creator>
  <cp:lastModifiedBy>Ouellet, Thérèse</cp:lastModifiedBy>
  <cp:revision>58</cp:revision>
  <dcterms:created xsi:type="dcterms:W3CDTF">2016-09-09T16:16:51Z</dcterms:created>
  <dcterms:modified xsi:type="dcterms:W3CDTF">2017-06-05T20:34:38Z</dcterms:modified>
</cp:coreProperties>
</file>