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90" d="100"/>
          <a:sy n="90" d="100"/>
        </p:scale>
        <p:origin x="840" y="-3678"/>
      </p:cViewPr>
      <p:guideLst>
        <p:guide orient="horz"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95312"/>
            <a:ext cx="7772400" cy="424462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6403623"/>
            <a:ext cx="6858000" cy="294357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19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708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3039537"/>
            <a:ext cx="7886700" cy="50715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8159048"/>
            <a:ext cx="7886700" cy="26669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72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245556"/>
            <a:ext cx="388620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3245556"/>
            <a:ext cx="388620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345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49114"/>
            <a:ext cx="7886700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988734"/>
            <a:ext cx="3868340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4453467"/>
            <a:ext cx="3868340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988734"/>
            <a:ext cx="3887391" cy="14647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4453467"/>
            <a:ext cx="3887391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371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1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25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755425"/>
            <a:ext cx="4629150" cy="86642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22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812800"/>
            <a:ext cx="2949178" cy="2844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755425"/>
            <a:ext cx="4629150" cy="866422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57600"/>
            <a:ext cx="2949178" cy="677615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826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06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49111"/>
            <a:ext cx="1971675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649111"/>
            <a:ext cx="5800725" cy="1033215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91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49114"/>
            <a:ext cx="78867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245556"/>
            <a:ext cx="78867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4B742-306F-4F90-8127-68663AB26797}" type="datetimeFigureOut">
              <a:rPr lang="zh-CN" altLang="en-US" smtClean="0"/>
              <a:t>2020/4/16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1300181"/>
            <a:ext cx="30861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1300181"/>
            <a:ext cx="2057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B4772-B134-4DCF-BE41-D4C74139CB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84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DE289E1A-85E7-4A56-A3F4-E5336A89A6B4}"/>
              </a:ext>
            </a:extLst>
          </p:cNvPr>
          <p:cNvSpPr/>
          <p:nvPr/>
        </p:nvSpPr>
        <p:spPr>
          <a:xfrm>
            <a:off x="334119" y="11512723"/>
            <a:ext cx="8470822" cy="613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lnSpc>
                <a:spcPct val="150000"/>
              </a:lnSpc>
            </a:pPr>
            <a:r>
              <a:rPr lang="en-US" altLang="zh-CN" sz="1200" b="1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Fig. S1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The promoter sequences alignment between five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BnaTFL1s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;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BnaTFL1.A02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,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BnaTFL1.A10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,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BnaTFL1.C02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,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BnaTFL1.C03 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and </a:t>
            </a:r>
            <a:r>
              <a:rPr lang="en-US" altLang="zh-CN" sz="1200" i="1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BnaTFL1.C09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Cordia New" panose="020B0304020202020204" pitchFamily="34" charset="-34"/>
              </a:rPr>
              <a:t>. </a:t>
            </a:r>
            <a:endParaRPr lang="zh-CN" altLang="zh-CN" sz="1200" dirty="0">
              <a:latin typeface="Times New Roman" panose="02020603050405020304" pitchFamily="18" charset="0"/>
              <a:ea typeface="宋体" panose="02010600030101010101" pitchFamily="2" charset="-122"/>
              <a:cs typeface="Cordia New" panose="020B0304020202020204" pitchFamily="34" charset="-34"/>
            </a:endParaRPr>
          </a:p>
        </p:txBody>
      </p:sp>
      <p:pic>
        <p:nvPicPr>
          <p:cNvPr id="4" name="รูปภาพ 3" descr="รูปภาพประกอบด้วย ข้อความ, อาค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92B80D16-D93B-46F7-8D3E-788DC92CE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19" y="90337"/>
            <a:ext cx="8470822" cy="1133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56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3573</TotalTime>
  <Words>31</Words>
  <Application>Microsoft Office PowerPoint</Application>
  <PresentationFormat>กำหนดเอง</PresentationFormat>
  <Paragraphs>1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主题​​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克德 刘</dc:creator>
  <cp:lastModifiedBy>B.A.T.M.A.N ศุกระกาญจน์</cp:lastModifiedBy>
  <cp:revision>49</cp:revision>
  <dcterms:created xsi:type="dcterms:W3CDTF">2019-11-05T03:18:50Z</dcterms:created>
  <dcterms:modified xsi:type="dcterms:W3CDTF">2020-04-16T01:04:35Z</dcterms:modified>
</cp:coreProperties>
</file>