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006800" y="304800"/>
          <a:ext cx="7680000" cy="5760000"/>
        </p:xfrm>
        <a:graphic>
          <a:graphicData uri="http://schemas.openxmlformats.org/presentationml/2006/ole">
            <p:oleObj spid="_x0000_s1027" name="Graph" r:id="rId3" imgW="4457880" imgH="3343320" progId="STATISTICA.Graph">
              <p:embed/>
            </p:oleObj>
          </a:graphicData>
        </a:graphic>
      </p:graphicFrame>
      <p:sp>
        <p:nvSpPr>
          <p:cNvPr id="3" name="Овал 2"/>
          <p:cNvSpPr/>
          <p:nvPr/>
        </p:nvSpPr>
        <p:spPr>
          <a:xfrm>
            <a:off x="3124200" y="2895600"/>
            <a:ext cx="2057400" cy="2057400"/>
          </a:xfrm>
          <a:prstGeom prst="ellipse">
            <a:avLst/>
          </a:prstGeom>
          <a:solidFill>
            <a:schemeClr val="tx1">
              <a:alpha val="0"/>
            </a:schemeClr>
          </a:solidFill>
          <a:ln w="190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2400" y="60960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S1. Genetic relationships of Great </a:t>
            </a:r>
            <a:r>
              <a:rPr lang="en-US" dirty="0" err="1" smtClean="0"/>
              <a:t>zhuz’s</a:t>
            </a:r>
            <a:r>
              <a:rPr lang="en-US" dirty="0" smtClean="0"/>
              <a:t> clans using Y-SNPs. Multidimensional scaling plot; Alienation = 0.16; Stress = 0.11</a:t>
            </a: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3064</TotalTime>
  <Words>23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Office Theme</vt:lpstr>
      <vt:lpstr>Graph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Zabagin_Maxat</dc:creator>
  <cp:lastModifiedBy>Zabagin_Maxat</cp:lastModifiedBy>
  <cp:revision>27</cp:revision>
  <dcterms:created xsi:type="dcterms:W3CDTF">2019-03-05T11:42:45Z</dcterms:created>
  <dcterms:modified xsi:type="dcterms:W3CDTF">2020-04-30T19:59:32Z</dcterms:modified>
</cp:coreProperties>
</file>