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762000" y="183600"/>
          <a:ext cx="7680000" cy="5760000"/>
        </p:xfrm>
        <a:graphic>
          <a:graphicData uri="http://schemas.openxmlformats.org/presentationml/2006/ole">
            <p:oleObj spid="_x0000_s2052" name="Graph" r:id="rId3" imgW="4457880" imgH="3343320" progId="STATISTICA.Graph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60960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S2. Genetic relationships of Great </a:t>
            </a:r>
            <a:r>
              <a:rPr lang="en-US" dirty="0" err="1" smtClean="0"/>
              <a:t>zhuz’s</a:t>
            </a:r>
            <a:r>
              <a:rPr lang="en-US" dirty="0" smtClean="0"/>
              <a:t> clans using Y-SNPs. Principal component analysis: PC1&amp;2</a:t>
            </a:r>
            <a:endParaRPr lang="ru-RU" dirty="0" smtClean="0"/>
          </a:p>
        </p:txBody>
      </p:sp>
      <p:grpSp>
        <p:nvGrpSpPr>
          <p:cNvPr id="8" name="Группа 7"/>
          <p:cNvGrpSpPr/>
          <p:nvPr/>
        </p:nvGrpSpPr>
        <p:grpSpPr>
          <a:xfrm>
            <a:off x="762000" y="1143000"/>
            <a:ext cx="5085167" cy="4758154"/>
            <a:chOff x="762000" y="1143000"/>
            <a:chExt cx="5085167" cy="4758154"/>
          </a:xfrm>
        </p:grpSpPr>
        <p:sp>
          <p:nvSpPr>
            <p:cNvPr id="4" name="Овал 3"/>
            <p:cNvSpPr/>
            <p:nvPr/>
          </p:nvSpPr>
          <p:spPr>
            <a:xfrm>
              <a:off x="3124200" y="1143000"/>
              <a:ext cx="1752600" cy="1066800"/>
            </a:xfrm>
            <a:prstGeom prst="ellipse">
              <a:avLst/>
            </a:prstGeom>
            <a:solidFill>
              <a:schemeClr val="tx1">
                <a:alpha val="0"/>
              </a:schemeClr>
            </a:solidFill>
            <a:ln w="19050">
              <a:solidFill>
                <a:schemeClr val="tx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81600" y="5562600"/>
              <a:ext cx="6655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(11%)</a:t>
              </a:r>
              <a:endParaRPr lang="ru-RU" sz="1600" dirty="0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598493" y="2297106"/>
              <a:ext cx="6655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(57%)</a:t>
              </a:r>
              <a:endParaRPr lang="ru-RU" sz="16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3064</TotalTime>
  <Words>23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Office Theme</vt:lpstr>
      <vt:lpstr>Graph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Zabagin_Maxat</dc:creator>
  <cp:lastModifiedBy>Zabagin_Maxat</cp:lastModifiedBy>
  <cp:revision>27</cp:revision>
  <dcterms:created xsi:type="dcterms:W3CDTF">2019-03-05T11:42:45Z</dcterms:created>
  <dcterms:modified xsi:type="dcterms:W3CDTF">2020-04-30T19:59:46Z</dcterms:modified>
</cp:coreProperties>
</file>