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igure S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032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67200" y="0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S4. Comparison between STR network and SNP </a:t>
            </a:r>
            <a:r>
              <a:rPr lang="en-US" dirty="0" err="1" smtClean="0"/>
              <a:t>phylogenetic</a:t>
            </a:r>
            <a:r>
              <a:rPr lang="en-US" dirty="0" smtClean="0"/>
              <a:t> tree of Y chromosome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3064</TotalTime>
  <Words>14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Zabagin_Maxat</dc:creator>
  <cp:lastModifiedBy>Zabagin_Maxat</cp:lastModifiedBy>
  <cp:revision>27</cp:revision>
  <dcterms:created xsi:type="dcterms:W3CDTF">2019-03-05T11:42:45Z</dcterms:created>
  <dcterms:modified xsi:type="dcterms:W3CDTF">2020-04-30T20:00:23Z</dcterms:modified>
</cp:coreProperties>
</file>