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854"/>
    <p:restoredTop sz="94729"/>
  </p:normalViewPr>
  <p:slideViewPr>
    <p:cSldViewPr snapToGrid="0" snapToObjects="1">
      <p:cViewPr>
        <p:scale>
          <a:sx n="75" d="100"/>
          <a:sy n="75" d="100"/>
        </p:scale>
        <p:origin x="4024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3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8552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992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1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25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268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203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92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79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44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54F72-09C1-4A46-8016-2B778548468D}" type="datetimeFigureOut">
              <a:rPr lang="en-US" smtClean="0"/>
              <a:t>1/28/20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EC54A-6ED6-7949-A40E-499D843EF4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1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emf"/><Relationship Id="rId7" Type="http://schemas.openxmlformats.org/officeDocument/2006/relationships/image" Target="../media/image6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8A4D2A5F-6054-F44E-9E02-FD9CDAAFC27E}"/>
              </a:ext>
            </a:extLst>
          </p:cNvPr>
          <p:cNvSpPr txBox="1"/>
          <p:nvPr/>
        </p:nvSpPr>
        <p:spPr>
          <a:xfrm>
            <a:off x="356616" y="886130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36E76A-D04D-AF48-996E-37B88A6CDA31}"/>
              </a:ext>
            </a:extLst>
          </p:cNvPr>
          <p:cNvSpPr txBox="1"/>
          <p:nvPr/>
        </p:nvSpPr>
        <p:spPr>
          <a:xfrm>
            <a:off x="3323313" y="886129"/>
            <a:ext cx="2888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7040B6-40AF-3344-8E02-CDBE6A511E68}"/>
              </a:ext>
            </a:extLst>
          </p:cNvPr>
          <p:cNvSpPr txBox="1"/>
          <p:nvPr/>
        </p:nvSpPr>
        <p:spPr>
          <a:xfrm>
            <a:off x="1286596" y="942931"/>
            <a:ext cx="414087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latin typeface="Arial" panose="020B0604020202020204" pitchFamily="34" charset="0"/>
                <a:cs typeface="Arial" panose="020B0604020202020204" pitchFamily="34" charset="0"/>
              </a:rPr>
              <a:t>    DR2-17-EF1-6B                                                                  DR2-17-EF1-16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619382-7A9C-FD42-965E-06E5131B8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023" y="1212139"/>
            <a:ext cx="2757946" cy="17425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DCAB094-3002-4B4C-B154-7AF8371196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571" y="1230565"/>
            <a:ext cx="2550041" cy="169161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00F8AD3-3096-6343-9750-EF7B76D5AC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185" y="2995902"/>
            <a:ext cx="2686039" cy="175825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1D401E5-2013-D149-8AC8-A8E093D48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8266" y="3038171"/>
            <a:ext cx="2806796" cy="17734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6FE282B-E42C-384C-9FAB-5C334237C8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023" y="4956036"/>
            <a:ext cx="3082025" cy="192134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69CFCE5-B224-C044-805C-308EEFDB6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7559" y="5025228"/>
            <a:ext cx="2796881" cy="184621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41E5AD9-479D-E343-93E9-28F2A45AF9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39" y="7129220"/>
            <a:ext cx="2922992" cy="216172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13C7CBD-9ABD-3D43-AAE1-FABB95D6B95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04048" y="7091025"/>
            <a:ext cx="2736345" cy="215990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1C2EF54B-60BE-ED43-BBBC-27548440CDC5}"/>
              </a:ext>
            </a:extLst>
          </p:cNvPr>
          <p:cNvSpPr txBox="1"/>
          <p:nvPr/>
        </p:nvSpPr>
        <p:spPr>
          <a:xfrm>
            <a:off x="333198" y="312403"/>
            <a:ext cx="59071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2. Tetracycline dosage study for improved fitness of DH strains.</a:t>
            </a:r>
          </a:p>
        </p:txBody>
      </p:sp>
    </p:spTree>
    <p:extLst>
      <p:ext uri="{BB962C8B-B14F-4D97-AF65-F5344CB8AC3E}">
        <p14:creationId xmlns:p14="http://schemas.microsoft.com/office/powerpoint/2010/main" val="2139850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7421</TotalTime>
  <Words>19</Words>
  <Application>Microsoft Macintosh PowerPoint</Application>
  <PresentationFormat>A4 Paper (210x297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Carolina Concha</dc:creator>
  <cp:lastModifiedBy>Carolina Concha</cp:lastModifiedBy>
  <cp:revision>13</cp:revision>
  <cp:lastPrinted>2020-01-29T14:27:43Z</cp:lastPrinted>
  <dcterms:created xsi:type="dcterms:W3CDTF">2019-11-24T12:31:08Z</dcterms:created>
  <dcterms:modified xsi:type="dcterms:W3CDTF">2020-01-29T14:47:48Z</dcterms:modified>
</cp:coreProperties>
</file>