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565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19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92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939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3745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590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346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150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665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700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570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69EA4-55CB-4DF0-8E9F-DC91B4270566}" type="datetimeFigureOut">
              <a:rPr lang="en-CA" smtClean="0"/>
              <a:t>08/09/2014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4AF73-0167-4040-B088-050019DED0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14765" y="73892"/>
            <a:ext cx="4281371" cy="6091412"/>
            <a:chOff x="1514765" y="73892"/>
            <a:chExt cx="3849323" cy="580929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00" t="1060" r="6153"/>
            <a:stretch/>
          </p:blipFill>
          <p:spPr bwMode="auto">
            <a:xfrm>
              <a:off x="1514765" y="73892"/>
              <a:ext cx="3849323" cy="5518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79712" y="5606183"/>
              <a:ext cx="12057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Additional file 7</a:t>
              </a:r>
              <a:endParaRPr lang="en-CA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887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Alemu</dc:creator>
  <cp:lastModifiedBy>Alemu</cp:lastModifiedBy>
  <cp:revision>1</cp:revision>
  <dcterms:created xsi:type="dcterms:W3CDTF">2014-09-08T20:09:25Z</dcterms:created>
  <dcterms:modified xsi:type="dcterms:W3CDTF">2014-09-08T20:14:42Z</dcterms:modified>
</cp:coreProperties>
</file>