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040313" cy="6121400"/>
  <p:notesSz cx="6858000" cy="9144000"/>
  <p:defaultTextStyle>
    <a:defPPr>
      <a:defRPr lang="fr-FR"/>
    </a:defPPr>
    <a:lvl1pPr marL="0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29138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58277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87415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16553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645691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74830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03968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633106" algn="l" defTabSz="65827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2124" y="-90"/>
      </p:cViewPr>
      <p:guideLst>
        <p:guide orient="horz" pos="1928"/>
        <p:guide pos="15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MesDocuments\lisbon\revision\Manuscrit\FigureXX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MesDocuments\lisbon\revision\Manuscrit\FigureXX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MesDocuments\lisbon\revision\Manuscrit\FigureX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419072615923007E-2"/>
          <c:y val="5.1400554097404488E-2"/>
          <c:w val="0.87478937007874014"/>
          <c:h val="0.89719889180519097"/>
        </c:manualLayout>
      </c:layout>
      <c:scatterChart>
        <c:scatterStyle val="lineMarker"/>
        <c:varyColors val="0"/>
        <c:ser>
          <c:idx val="0"/>
          <c:order val="0"/>
          <c:tx>
            <c:strRef>
              <c:f>'Suppl Fig 4'!$H$1</c:f>
              <c:strCache>
                <c:ptCount val="1"/>
                <c:pt idx="0">
                  <c:v>PLS-without structure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3"/>
          </c:marker>
          <c:yVal>
            <c:numRef>
              <c:f>'Suppl Fig 4'!$H$2:$H$335</c:f>
              <c:numCache>
                <c:formatCode>General</c:formatCode>
                <c:ptCount val="334"/>
                <c:pt idx="0">
                  <c:v>-0.437165887375284</c:v>
                </c:pt>
                <c:pt idx="1">
                  <c:v>-0.40289876986220702</c:v>
                </c:pt>
                <c:pt idx="2">
                  <c:v>-0.35289090433935499</c:v>
                </c:pt>
                <c:pt idx="3">
                  <c:v>-0.333803133179706</c:v>
                </c:pt>
                <c:pt idx="4">
                  <c:v>-0.31622639260985103</c:v>
                </c:pt>
                <c:pt idx="5">
                  <c:v>-0.28910901996597699</c:v>
                </c:pt>
                <c:pt idx="6">
                  <c:v>-0.28073273645399699</c:v>
                </c:pt>
                <c:pt idx="7">
                  <c:v>-0.27987265176586001</c:v>
                </c:pt>
                <c:pt idx="8">
                  <c:v>-0.27636802543549899</c:v>
                </c:pt>
                <c:pt idx="9">
                  <c:v>-0.27546395917390598</c:v>
                </c:pt>
                <c:pt idx="10">
                  <c:v>-0.25075258602223</c:v>
                </c:pt>
                <c:pt idx="11">
                  <c:v>-0.245809567731961</c:v>
                </c:pt>
                <c:pt idx="12">
                  <c:v>-0.242636783590752</c:v>
                </c:pt>
                <c:pt idx="13">
                  <c:v>-0.24185038593087599</c:v>
                </c:pt>
                <c:pt idx="14">
                  <c:v>-0.22767357652643</c:v>
                </c:pt>
                <c:pt idx="15">
                  <c:v>-0.22021045332595299</c:v>
                </c:pt>
                <c:pt idx="16">
                  <c:v>-0.217247167578001</c:v>
                </c:pt>
                <c:pt idx="17">
                  <c:v>-0.21577865403023599</c:v>
                </c:pt>
                <c:pt idx="18">
                  <c:v>-0.215739479242918</c:v>
                </c:pt>
                <c:pt idx="19">
                  <c:v>-0.20974659197707499</c:v>
                </c:pt>
                <c:pt idx="20">
                  <c:v>-0.20756946092762801</c:v>
                </c:pt>
                <c:pt idx="21">
                  <c:v>-0.20414208926399699</c:v>
                </c:pt>
                <c:pt idx="22">
                  <c:v>-0.20033346781403999</c:v>
                </c:pt>
                <c:pt idx="23">
                  <c:v>-0.19870483900946301</c:v>
                </c:pt>
                <c:pt idx="24">
                  <c:v>-0.19837099603849501</c:v>
                </c:pt>
                <c:pt idx="25">
                  <c:v>-0.19698654399774099</c:v>
                </c:pt>
                <c:pt idx="26">
                  <c:v>-0.19287798773710099</c:v>
                </c:pt>
                <c:pt idx="27">
                  <c:v>-0.19257226443877701</c:v>
                </c:pt>
                <c:pt idx="28">
                  <c:v>-0.191974793848391</c:v>
                </c:pt>
                <c:pt idx="29">
                  <c:v>-0.19000419463541099</c:v>
                </c:pt>
                <c:pt idx="30">
                  <c:v>-0.188123057553158</c:v>
                </c:pt>
                <c:pt idx="31">
                  <c:v>-0.18494944471924599</c:v>
                </c:pt>
                <c:pt idx="32">
                  <c:v>-0.18111762742742199</c:v>
                </c:pt>
                <c:pt idx="33">
                  <c:v>-0.17789148114673001</c:v>
                </c:pt>
                <c:pt idx="34">
                  <c:v>-0.17712124318703201</c:v>
                </c:pt>
                <c:pt idx="35">
                  <c:v>-0.17286229023872901</c:v>
                </c:pt>
                <c:pt idx="36">
                  <c:v>-0.17230526452685599</c:v>
                </c:pt>
                <c:pt idx="37">
                  <c:v>-0.17150272716527101</c:v>
                </c:pt>
                <c:pt idx="38">
                  <c:v>-0.16901391729120399</c:v>
                </c:pt>
                <c:pt idx="39">
                  <c:v>-0.16875578293816401</c:v>
                </c:pt>
                <c:pt idx="40">
                  <c:v>-0.168621910840489</c:v>
                </c:pt>
                <c:pt idx="41">
                  <c:v>-0.166349024559032</c:v>
                </c:pt>
                <c:pt idx="42">
                  <c:v>-0.164592012220939</c:v>
                </c:pt>
                <c:pt idx="43">
                  <c:v>-0.16297903074620601</c:v>
                </c:pt>
                <c:pt idx="44">
                  <c:v>-0.15958727435921899</c:v>
                </c:pt>
                <c:pt idx="45">
                  <c:v>-0.158914723335255</c:v>
                </c:pt>
                <c:pt idx="46">
                  <c:v>-0.15102411808209701</c:v>
                </c:pt>
                <c:pt idx="47">
                  <c:v>-0.14908117156618</c:v>
                </c:pt>
                <c:pt idx="48">
                  <c:v>-0.143818711815456</c:v>
                </c:pt>
                <c:pt idx="49">
                  <c:v>-0.14379699743618399</c:v>
                </c:pt>
                <c:pt idx="50">
                  <c:v>-0.14186467671115499</c:v>
                </c:pt>
                <c:pt idx="51">
                  <c:v>-0.141795838341576</c:v>
                </c:pt>
                <c:pt idx="52">
                  <c:v>-0.13838984691815201</c:v>
                </c:pt>
                <c:pt idx="53">
                  <c:v>-0.13654171672928</c:v>
                </c:pt>
                <c:pt idx="54">
                  <c:v>-0.134321108873631</c:v>
                </c:pt>
                <c:pt idx="55">
                  <c:v>-0.13179405593006799</c:v>
                </c:pt>
                <c:pt idx="56">
                  <c:v>-0.13156447176434</c:v>
                </c:pt>
                <c:pt idx="57">
                  <c:v>-0.13077454359635099</c:v>
                </c:pt>
                <c:pt idx="58">
                  <c:v>-0.12913167606158901</c:v>
                </c:pt>
                <c:pt idx="59">
                  <c:v>-0.12878143277541099</c:v>
                </c:pt>
                <c:pt idx="60">
                  <c:v>-0.12743266409697601</c:v>
                </c:pt>
                <c:pt idx="61">
                  <c:v>-0.125202496166118</c:v>
                </c:pt>
                <c:pt idx="62">
                  <c:v>-0.122205921638442</c:v>
                </c:pt>
                <c:pt idx="63">
                  <c:v>-0.12095859340711899</c:v>
                </c:pt>
                <c:pt idx="64">
                  <c:v>-0.12070479166522501</c:v>
                </c:pt>
                <c:pt idx="65">
                  <c:v>-0.119544846388508</c:v>
                </c:pt>
                <c:pt idx="66">
                  <c:v>-0.118331807162335</c:v>
                </c:pt>
                <c:pt idx="67">
                  <c:v>-0.117616156633037</c:v>
                </c:pt>
                <c:pt idx="68">
                  <c:v>-0.11744358530288899</c:v>
                </c:pt>
                <c:pt idx="69">
                  <c:v>-0.11477656014506001</c:v>
                </c:pt>
                <c:pt idx="70">
                  <c:v>-0.11391320915813501</c:v>
                </c:pt>
                <c:pt idx="71">
                  <c:v>-0.112672535062877</c:v>
                </c:pt>
                <c:pt idx="72">
                  <c:v>-0.11215949094168599</c:v>
                </c:pt>
                <c:pt idx="73">
                  <c:v>-0.11174251960695</c:v>
                </c:pt>
                <c:pt idx="74">
                  <c:v>-0.11070987913322999</c:v>
                </c:pt>
                <c:pt idx="75">
                  <c:v>-0.110546193826678</c:v>
                </c:pt>
                <c:pt idx="76">
                  <c:v>-0.105938592669969</c:v>
                </c:pt>
                <c:pt idx="77">
                  <c:v>-0.105133622747299</c:v>
                </c:pt>
                <c:pt idx="78">
                  <c:v>-0.103781815364757</c:v>
                </c:pt>
                <c:pt idx="79">
                  <c:v>-0.100551567938248</c:v>
                </c:pt>
                <c:pt idx="80">
                  <c:v>-9.9231266999060305E-2</c:v>
                </c:pt>
                <c:pt idx="81">
                  <c:v>-9.9197812009560002E-2</c:v>
                </c:pt>
                <c:pt idx="82">
                  <c:v>-9.7603155244179493E-2</c:v>
                </c:pt>
                <c:pt idx="83">
                  <c:v>-9.7338532278006304E-2</c:v>
                </c:pt>
                <c:pt idx="84">
                  <c:v>-9.6752447452828697E-2</c:v>
                </c:pt>
                <c:pt idx="85">
                  <c:v>-9.6073679947326407E-2</c:v>
                </c:pt>
                <c:pt idx="86">
                  <c:v>-9.5072908173203602E-2</c:v>
                </c:pt>
                <c:pt idx="87">
                  <c:v>-9.4609920125255001E-2</c:v>
                </c:pt>
                <c:pt idx="88">
                  <c:v>-9.3672801420257495E-2</c:v>
                </c:pt>
                <c:pt idx="89">
                  <c:v>-9.3410877793180996E-2</c:v>
                </c:pt>
                <c:pt idx="90">
                  <c:v>-9.3207909284654E-2</c:v>
                </c:pt>
                <c:pt idx="91">
                  <c:v>-9.1985737792447494E-2</c:v>
                </c:pt>
                <c:pt idx="92">
                  <c:v>-9.0321985061945304E-2</c:v>
                </c:pt>
                <c:pt idx="93">
                  <c:v>-8.9225640206632206E-2</c:v>
                </c:pt>
                <c:pt idx="94">
                  <c:v>-8.9087891155848795E-2</c:v>
                </c:pt>
                <c:pt idx="95">
                  <c:v>-8.8865753649700494E-2</c:v>
                </c:pt>
                <c:pt idx="96">
                  <c:v>-8.8772345312711304E-2</c:v>
                </c:pt>
                <c:pt idx="97">
                  <c:v>-8.7813423918416803E-2</c:v>
                </c:pt>
                <c:pt idx="98">
                  <c:v>-8.6878816645090104E-2</c:v>
                </c:pt>
                <c:pt idx="99">
                  <c:v>-8.6654077677746605E-2</c:v>
                </c:pt>
                <c:pt idx="100">
                  <c:v>-8.6304796388563504E-2</c:v>
                </c:pt>
                <c:pt idx="101">
                  <c:v>-8.6171751342711198E-2</c:v>
                </c:pt>
                <c:pt idx="102">
                  <c:v>-8.4458507262545404E-2</c:v>
                </c:pt>
                <c:pt idx="103">
                  <c:v>-8.4439550604141794E-2</c:v>
                </c:pt>
                <c:pt idx="104">
                  <c:v>-8.1436636176053706E-2</c:v>
                </c:pt>
                <c:pt idx="105">
                  <c:v>-8.0910617585214895E-2</c:v>
                </c:pt>
                <c:pt idx="106">
                  <c:v>-7.9068923659960905E-2</c:v>
                </c:pt>
                <c:pt idx="107">
                  <c:v>-7.7156746569420495E-2</c:v>
                </c:pt>
                <c:pt idx="108">
                  <c:v>-7.6658191116088598E-2</c:v>
                </c:pt>
                <c:pt idx="109">
                  <c:v>-7.5788001591530194E-2</c:v>
                </c:pt>
                <c:pt idx="110">
                  <c:v>-7.56920593960307E-2</c:v>
                </c:pt>
                <c:pt idx="111">
                  <c:v>-7.56144898916499E-2</c:v>
                </c:pt>
                <c:pt idx="112">
                  <c:v>-7.4154616058522499E-2</c:v>
                </c:pt>
                <c:pt idx="113">
                  <c:v>-7.3122397197688802E-2</c:v>
                </c:pt>
                <c:pt idx="114">
                  <c:v>-7.2890076282488697E-2</c:v>
                </c:pt>
                <c:pt idx="115">
                  <c:v>-7.2733422179742602E-2</c:v>
                </c:pt>
                <c:pt idx="116">
                  <c:v>-7.2152692518276398E-2</c:v>
                </c:pt>
                <c:pt idx="117">
                  <c:v>-7.0608289155675796E-2</c:v>
                </c:pt>
                <c:pt idx="118">
                  <c:v>-6.9509484541454794E-2</c:v>
                </c:pt>
                <c:pt idx="119">
                  <c:v>-6.9480053259098104E-2</c:v>
                </c:pt>
                <c:pt idx="120">
                  <c:v>-6.7853408417182501E-2</c:v>
                </c:pt>
                <c:pt idx="121">
                  <c:v>-6.7826325178331801E-2</c:v>
                </c:pt>
                <c:pt idx="122">
                  <c:v>-6.70173061945179E-2</c:v>
                </c:pt>
                <c:pt idx="123">
                  <c:v>-6.5455495963906804E-2</c:v>
                </c:pt>
                <c:pt idx="124">
                  <c:v>-6.5427965885041003E-2</c:v>
                </c:pt>
                <c:pt idx="125">
                  <c:v>-6.4947740639148904E-2</c:v>
                </c:pt>
                <c:pt idx="126">
                  <c:v>-6.3340799012143997E-2</c:v>
                </c:pt>
                <c:pt idx="127">
                  <c:v>-6.07809808720245E-2</c:v>
                </c:pt>
                <c:pt idx="128">
                  <c:v>-5.9239779238724102E-2</c:v>
                </c:pt>
                <c:pt idx="129">
                  <c:v>-5.8747584573069202E-2</c:v>
                </c:pt>
                <c:pt idx="130">
                  <c:v>-5.6989892071055002E-2</c:v>
                </c:pt>
                <c:pt idx="131">
                  <c:v>-5.6095194394085002E-2</c:v>
                </c:pt>
                <c:pt idx="132">
                  <c:v>-5.5911874570259999E-2</c:v>
                </c:pt>
                <c:pt idx="133">
                  <c:v>-5.5897342442838102E-2</c:v>
                </c:pt>
                <c:pt idx="134">
                  <c:v>-5.0511603928364499E-2</c:v>
                </c:pt>
                <c:pt idx="135">
                  <c:v>-4.73491210673221E-2</c:v>
                </c:pt>
                <c:pt idx="136">
                  <c:v>-4.5375978565873699E-2</c:v>
                </c:pt>
                <c:pt idx="137">
                  <c:v>-4.4491894331133298E-2</c:v>
                </c:pt>
                <c:pt idx="138">
                  <c:v>-4.3832064650868099E-2</c:v>
                </c:pt>
                <c:pt idx="139">
                  <c:v>-3.9280233814576702E-2</c:v>
                </c:pt>
                <c:pt idx="140">
                  <c:v>-3.7327581015943599E-2</c:v>
                </c:pt>
                <c:pt idx="141">
                  <c:v>-3.7050907950023901E-2</c:v>
                </c:pt>
                <c:pt idx="142">
                  <c:v>-3.5117374690707699E-2</c:v>
                </c:pt>
                <c:pt idx="143">
                  <c:v>-3.4927577443499599E-2</c:v>
                </c:pt>
                <c:pt idx="144">
                  <c:v>-3.4414110040352303E-2</c:v>
                </c:pt>
                <c:pt idx="145">
                  <c:v>-3.38201985932398E-2</c:v>
                </c:pt>
                <c:pt idx="146">
                  <c:v>-3.1683544183272697E-2</c:v>
                </c:pt>
                <c:pt idx="147">
                  <c:v>-2.8466304382930699E-2</c:v>
                </c:pt>
                <c:pt idx="148">
                  <c:v>-2.7579964591842601E-2</c:v>
                </c:pt>
                <c:pt idx="149">
                  <c:v>-2.5780323730714701E-2</c:v>
                </c:pt>
                <c:pt idx="150">
                  <c:v>-2.3999882409991999E-2</c:v>
                </c:pt>
                <c:pt idx="151">
                  <c:v>-2.3102740432396698E-2</c:v>
                </c:pt>
                <c:pt idx="152">
                  <c:v>-2.1901910550584099E-2</c:v>
                </c:pt>
                <c:pt idx="153">
                  <c:v>-2.1228324720493699E-2</c:v>
                </c:pt>
                <c:pt idx="154">
                  <c:v>-1.7568384793513098E-2</c:v>
                </c:pt>
                <c:pt idx="155">
                  <c:v>-1.60518625554678E-2</c:v>
                </c:pt>
                <c:pt idx="156">
                  <c:v>-9.6051499071433608E-3</c:v>
                </c:pt>
                <c:pt idx="157">
                  <c:v>-9.4211095332683709E-3</c:v>
                </c:pt>
                <c:pt idx="158">
                  <c:v>-8.1876814380404707E-3</c:v>
                </c:pt>
                <c:pt idx="159">
                  <c:v>-7.5879905870318703E-3</c:v>
                </c:pt>
                <c:pt idx="160">
                  <c:v>-4.2039265919832898E-3</c:v>
                </c:pt>
                <c:pt idx="161">
                  <c:v>9.4584241594729301E-4</c:v>
                </c:pt>
                <c:pt idx="162">
                  <c:v>1.5245524136865999E-3</c:v>
                </c:pt>
                <c:pt idx="163">
                  <c:v>1.5372644648086299E-3</c:v>
                </c:pt>
                <c:pt idx="164">
                  <c:v>3.5182760764153201E-3</c:v>
                </c:pt>
                <c:pt idx="165">
                  <c:v>4.6673638978605601E-3</c:v>
                </c:pt>
                <c:pt idx="166">
                  <c:v>1.11673758573147E-2</c:v>
                </c:pt>
                <c:pt idx="167">
                  <c:v>1.20785543913684E-2</c:v>
                </c:pt>
                <c:pt idx="168">
                  <c:v>1.42511781425964E-2</c:v>
                </c:pt>
                <c:pt idx="169">
                  <c:v>1.48842201992287E-2</c:v>
                </c:pt>
                <c:pt idx="170">
                  <c:v>1.5098340931032199E-2</c:v>
                </c:pt>
                <c:pt idx="171">
                  <c:v>1.8887760652577901E-2</c:v>
                </c:pt>
                <c:pt idx="172">
                  <c:v>2.0246786055296201E-2</c:v>
                </c:pt>
                <c:pt idx="173">
                  <c:v>2.19738781806713E-2</c:v>
                </c:pt>
                <c:pt idx="174">
                  <c:v>2.43716567387104E-2</c:v>
                </c:pt>
                <c:pt idx="175">
                  <c:v>2.46069025101248E-2</c:v>
                </c:pt>
                <c:pt idx="176">
                  <c:v>2.5376714603450801E-2</c:v>
                </c:pt>
                <c:pt idx="177">
                  <c:v>2.7407377074862599E-2</c:v>
                </c:pt>
                <c:pt idx="178">
                  <c:v>2.7889257835653301E-2</c:v>
                </c:pt>
                <c:pt idx="179">
                  <c:v>2.8646832814536099E-2</c:v>
                </c:pt>
                <c:pt idx="180">
                  <c:v>2.93976966905539E-2</c:v>
                </c:pt>
                <c:pt idx="181">
                  <c:v>2.9650811516696799E-2</c:v>
                </c:pt>
                <c:pt idx="182">
                  <c:v>2.9909780312602E-2</c:v>
                </c:pt>
                <c:pt idx="183">
                  <c:v>3.0021518736251699E-2</c:v>
                </c:pt>
                <c:pt idx="184">
                  <c:v>3.01177809862011E-2</c:v>
                </c:pt>
                <c:pt idx="185">
                  <c:v>3.0127297137656699E-2</c:v>
                </c:pt>
                <c:pt idx="186">
                  <c:v>3.01514223670072E-2</c:v>
                </c:pt>
                <c:pt idx="187">
                  <c:v>3.1051464622900898E-2</c:v>
                </c:pt>
                <c:pt idx="188">
                  <c:v>3.1407030429218698E-2</c:v>
                </c:pt>
                <c:pt idx="189">
                  <c:v>3.1709365815554599E-2</c:v>
                </c:pt>
                <c:pt idx="190">
                  <c:v>3.1851110253229002E-2</c:v>
                </c:pt>
                <c:pt idx="191">
                  <c:v>3.2341274470803802E-2</c:v>
                </c:pt>
                <c:pt idx="192">
                  <c:v>3.3289927121621099E-2</c:v>
                </c:pt>
                <c:pt idx="193">
                  <c:v>3.6956533931296998E-2</c:v>
                </c:pt>
                <c:pt idx="194">
                  <c:v>4.0137049608551002E-2</c:v>
                </c:pt>
                <c:pt idx="195">
                  <c:v>4.2045182385124197E-2</c:v>
                </c:pt>
                <c:pt idx="196">
                  <c:v>4.2712974760744898E-2</c:v>
                </c:pt>
                <c:pt idx="197">
                  <c:v>4.4856670354249298E-2</c:v>
                </c:pt>
                <c:pt idx="198">
                  <c:v>4.7943185358116203E-2</c:v>
                </c:pt>
                <c:pt idx="199">
                  <c:v>4.9328739143881598E-2</c:v>
                </c:pt>
                <c:pt idx="200">
                  <c:v>5.4766180320412403E-2</c:v>
                </c:pt>
                <c:pt idx="201">
                  <c:v>5.4770764726115202E-2</c:v>
                </c:pt>
                <c:pt idx="202">
                  <c:v>5.5585373095725699E-2</c:v>
                </c:pt>
                <c:pt idx="203">
                  <c:v>5.6086358066631502E-2</c:v>
                </c:pt>
                <c:pt idx="204">
                  <c:v>5.6731732381521599E-2</c:v>
                </c:pt>
                <c:pt idx="205">
                  <c:v>5.83226119418521E-2</c:v>
                </c:pt>
                <c:pt idx="206">
                  <c:v>5.8852666740348197E-2</c:v>
                </c:pt>
                <c:pt idx="207">
                  <c:v>5.93680701050825E-2</c:v>
                </c:pt>
                <c:pt idx="208">
                  <c:v>6.0491540028100803E-2</c:v>
                </c:pt>
                <c:pt idx="209">
                  <c:v>6.3320122403164897E-2</c:v>
                </c:pt>
                <c:pt idx="210">
                  <c:v>6.5761513696813004E-2</c:v>
                </c:pt>
                <c:pt idx="211">
                  <c:v>6.6680715769344895E-2</c:v>
                </c:pt>
                <c:pt idx="212">
                  <c:v>6.6822604605473707E-2</c:v>
                </c:pt>
                <c:pt idx="213">
                  <c:v>6.7240164428275406E-2</c:v>
                </c:pt>
                <c:pt idx="214">
                  <c:v>6.86110079218403E-2</c:v>
                </c:pt>
                <c:pt idx="215">
                  <c:v>6.9940549357711004E-2</c:v>
                </c:pt>
                <c:pt idx="216">
                  <c:v>7.1603711458779307E-2</c:v>
                </c:pt>
                <c:pt idx="217">
                  <c:v>7.3443639100390895E-2</c:v>
                </c:pt>
                <c:pt idx="218">
                  <c:v>7.4474071125252006E-2</c:v>
                </c:pt>
                <c:pt idx="219">
                  <c:v>7.6059803709554896E-2</c:v>
                </c:pt>
                <c:pt idx="220">
                  <c:v>7.6228828974844495E-2</c:v>
                </c:pt>
                <c:pt idx="221">
                  <c:v>7.6653159346161195E-2</c:v>
                </c:pt>
                <c:pt idx="222">
                  <c:v>7.7666913595747802E-2</c:v>
                </c:pt>
                <c:pt idx="223">
                  <c:v>7.9118178711262796E-2</c:v>
                </c:pt>
                <c:pt idx="224">
                  <c:v>7.9962931812136706E-2</c:v>
                </c:pt>
                <c:pt idx="225">
                  <c:v>8.0346524479898193E-2</c:v>
                </c:pt>
                <c:pt idx="226">
                  <c:v>8.1199018310097903E-2</c:v>
                </c:pt>
                <c:pt idx="227">
                  <c:v>8.2267409603238195E-2</c:v>
                </c:pt>
                <c:pt idx="228">
                  <c:v>8.2945812120588297E-2</c:v>
                </c:pt>
                <c:pt idx="229">
                  <c:v>8.3084222011721998E-2</c:v>
                </c:pt>
                <c:pt idx="230">
                  <c:v>8.3951967050221302E-2</c:v>
                </c:pt>
                <c:pt idx="231">
                  <c:v>8.4857357825078097E-2</c:v>
                </c:pt>
                <c:pt idx="232">
                  <c:v>8.7705057520740606E-2</c:v>
                </c:pt>
                <c:pt idx="233">
                  <c:v>8.7920874442230595E-2</c:v>
                </c:pt>
                <c:pt idx="234">
                  <c:v>8.8356501762078099E-2</c:v>
                </c:pt>
                <c:pt idx="235">
                  <c:v>9.08221972120698E-2</c:v>
                </c:pt>
                <c:pt idx="236">
                  <c:v>9.4459583410601206E-2</c:v>
                </c:pt>
                <c:pt idx="237">
                  <c:v>9.6387749753820598E-2</c:v>
                </c:pt>
                <c:pt idx="238">
                  <c:v>9.6718042461577905E-2</c:v>
                </c:pt>
                <c:pt idx="239">
                  <c:v>9.8188569116782795E-2</c:v>
                </c:pt>
                <c:pt idx="240">
                  <c:v>0.10057653130385701</c:v>
                </c:pt>
                <c:pt idx="241">
                  <c:v>0.100703415677072</c:v>
                </c:pt>
                <c:pt idx="242">
                  <c:v>0.101489456613363</c:v>
                </c:pt>
                <c:pt idx="243">
                  <c:v>0.103474202992484</c:v>
                </c:pt>
                <c:pt idx="244">
                  <c:v>0.10473610513456701</c:v>
                </c:pt>
                <c:pt idx="245">
                  <c:v>0.105813463625351</c:v>
                </c:pt>
                <c:pt idx="246">
                  <c:v>0.108094623779671</c:v>
                </c:pt>
                <c:pt idx="247">
                  <c:v>0.108634057828299</c:v>
                </c:pt>
                <c:pt idx="248">
                  <c:v>0.112274077954176</c:v>
                </c:pt>
                <c:pt idx="249">
                  <c:v>0.114542784487892</c:v>
                </c:pt>
                <c:pt idx="250">
                  <c:v>0.114803120542706</c:v>
                </c:pt>
                <c:pt idx="251">
                  <c:v>0.117446558874183</c:v>
                </c:pt>
                <c:pt idx="252">
                  <c:v>0.118667976350395</c:v>
                </c:pt>
                <c:pt idx="253">
                  <c:v>0.119026341527794</c:v>
                </c:pt>
                <c:pt idx="254">
                  <c:v>0.11987812891085201</c:v>
                </c:pt>
                <c:pt idx="255">
                  <c:v>0.122199094214908</c:v>
                </c:pt>
                <c:pt idx="256">
                  <c:v>0.12338052097684001</c:v>
                </c:pt>
                <c:pt idx="257">
                  <c:v>0.123890192082485</c:v>
                </c:pt>
                <c:pt idx="258">
                  <c:v>0.124892076885964</c:v>
                </c:pt>
                <c:pt idx="259">
                  <c:v>0.12703973853031</c:v>
                </c:pt>
                <c:pt idx="260">
                  <c:v>0.128921336768268</c:v>
                </c:pt>
                <c:pt idx="261">
                  <c:v>0.130144610640888</c:v>
                </c:pt>
                <c:pt idx="262">
                  <c:v>0.13197424775161301</c:v>
                </c:pt>
                <c:pt idx="263">
                  <c:v>0.132412589682847</c:v>
                </c:pt>
                <c:pt idx="264">
                  <c:v>0.13265078235316599</c:v>
                </c:pt>
                <c:pt idx="265">
                  <c:v>0.13314504374656</c:v>
                </c:pt>
                <c:pt idx="266">
                  <c:v>0.13356388508655001</c:v>
                </c:pt>
                <c:pt idx="267">
                  <c:v>0.13440581128403301</c:v>
                </c:pt>
                <c:pt idx="268">
                  <c:v>0.13612654394218501</c:v>
                </c:pt>
                <c:pt idx="269">
                  <c:v>0.136857106914654</c:v>
                </c:pt>
                <c:pt idx="270">
                  <c:v>0.13711786560405201</c:v>
                </c:pt>
                <c:pt idx="271">
                  <c:v>0.140896994603777</c:v>
                </c:pt>
                <c:pt idx="272">
                  <c:v>0.141852386587525</c:v>
                </c:pt>
                <c:pt idx="273">
                  <c:v>0.143428745485775</c:v>
                </c:pt>
                <c:pt idx="274">
                  <c:v>0.14450142864956</c:v>
                </c:pt>
                <c:pt idx="275">
                  <c:v>0.148367461753869</c:v>
                </c:pt>
                <c:pt idx="276">
                  <c:v>0.14846404752043799</c:v>
                </c:pt>
                <c:pt idx="277">
                  <c:v>0.153127954212287</c:v>
                </c:pt>
                <c:pt idx="278">
                  <c:v>0.157883286084115</c:v>
                </c:pt>
                <c:pt idx="279">
                  <c:v>0.15871214866019201</c:v>
                </c:pt>
                <c:pt idx="280">
                  <c:v>0.166165379208282</c:v>
                </c:pt>
                <c:pt idx="281">
                  <c:v>0.16739196283584801</c:v>
                </c:pt>
                <c:pt idx="282">
                  <c:v>0.17045902508308</c:v>
                </c:pt>
                <c:pt idx="283">
                  <c:v>0.17760568706473601</c:v>
                </c:pt>
                <c:pt idx="284">
                  <c:v>0.18013479269416499</c:v>
                </c:pt>
                <c:pt idx="285">
                  <c:v>0.188776277762193</c:v>
                </c:pt>
                <c:pt idx="286">
                  <c:v>0.18954331990909101</c:v>
                </c:pt>
                <c:pt idx="287">
                  <c:v>0.192072376575155</c:v>
                </c:pt>
                <c:pt idx="288">
                  <c:v>0.21029051569813101</c:v>
                </c:pt>
                <c:pt idx="289">
                  <c:v>0.211393535162678</c:v>
                </c:pt>
                <c:pt idx="290">
                  <c:v>0.220834598004402</c:v>
                </c:pt>
                <c:pt idx="291">
                  <c:v>0.22087833556247199</c:v>
                </c:pt>
                <c:pt idx="292">
                  <c:v>0.221534839022588</c:v>
                </c:pt>
                <c:pt idx="293">
                  <c:v>0.230274798023339</c:v>
                </c:pt>
                <c:pt idx="294">
                  <c:v>0.232789052600086</c:v>
                </c:pt>
                <c:pt idx="295">
                  <c:v>0.234011907133994</c:v>
                </c:pt>
                <c:pt idx="296">
                  <c:v>0.23481859464399299</c:v>
                </c:pt>
                <c:pt idx="297">
                  <c:v>0.239491144584836</c:v>
                </c:pt>
                <c:pt idx="298">
                  <c:v>0.245233079322102</c:v>
                </c:pt>
                <c:pt idx="299">
                  <c:v>0.251538117091202</c:v>
                </c:pt>
                <c:pt idx="300">
                  <c:v>0.25614180086746502</c:v>
                </c:pt>
                <c:pt idx="301">
                  <c:v>0.26272496921521798</c:v>
                </c:pt>
                <c:pt idx="302">
                  <c:v>0.26329460975123198</c:v>
                </c:pt>
                <c:pt idx="303">
                  <c:v>0.26472623315962601</c:v>
                </c:pt>
                <c:pt idx="304">
                  <c:v>0.28546523227178899</c:v>
                </c:pt>
                <c:pt idx="305">
                  <c:v>0.296180720178713</c:v>
                </c:pt>
                <c:pt idx="306">
                  <c:v>0.29747964479490002</c:v>
                </c:pt>
                <c:pt idx="307">
                  <c:v>0.32472402104110498</c:v>
                </c:pt>
                <c:pt idx="308">
                  <c:v>0.354506327695228</c:v>
                </c:pt>
                <c:pt idx="309">
                  <c:v>0.408160028263791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'Suppl Fig 4'!$J$1</c:f>
              <c:strCache>
                <c:ptCount val="1"/>
                <c:pt idx="0">
                  <c:v>PLS-DAPC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3"/>
            <c:spPr>
              <a:solidFill>
                <a:schemeClr val="accent3"/>
              </a:solidFill>
              <a:ln>
                <a:noFill/>
              </a:ln>
            </c:spPr>
          </c:marker>
          <c:yVal>
            <c:numRef>
              <c:f>'Suppl Fig 4'!$J$2:$J$335</c:f>
              <c:numCache>
                <c:formatCode>General</c:formatCode>
                <c:ptCount val="334"/>
                <c:pt idx="0">
                  <c:v>-0.287079756899076</c:v>
                </c:pt>
                <c:pt idx="1">
                  <c:v>-0.25793759797336502</c:v>
                </c:pt>
                <c:pt idx="2">
                  <c:v>-0.25766920687157202</c:v>
                </c:pt>
                <c:pt idx="3">
                  <c:v>-0.22172459807073999</c:v>
                </c:pt>
                <c:pt idx="4">
                  <c:v>-0.21616582827050601</c:v>
                </c:pt>
                <c:pt idx="5">
                  <c:v>-0.18124009028125501</c:v>
                </c:pt>
                <c:pt idx="6">
                  <c:v>-0.17336834280888899</c:v>
                </c:pt>
                <c:pt idx="7">
                  <c:v>-0.17327802520501701</c:v>
                </c:pt>
                <c:pt idx="8">
                  <c:v>-0.173046034318835</c:v>
                </c:pt>
                <c:pt idx="9">
                  <c:v>-0.17266187737965499</c:v>
                </c:pt>
                <c:pt idx="10">
                  <c:v>-0.172376821055126</c:v>
                </c:pt>
                <c:pt idx="11">
                  <c:v>-0.16795357575264</c:v>
                </c:pt>
                <c:pt idx="12">
                  <c:v>-0.16285642771717501</c:v>
                </c:pt>
                <c:pt idx="13">
                  <c:v>-0.159972919450551</c:v>
                </c:pt>
                <c:pt idx="14">
                  <c:v>-0.157753474779842</c:v>
                </c:pt>
                <c:pt idx="15">
                  <c:v>-0.15709212192994501</c:v>
                </c:pt>
                <c:pt idx="16">
                  <c:v>-0.153257526581285</c:v>
                </c:pt>
                <c:pt idx="17">
                  <c:v>-0.15156291756159501</c:v>
                </c:pt>
                <c:pt idx="18">
                  <c:v>-0.14242192093042799</c:v>
                </c:pt>
                <c:pt idx="19">
                  <c:v>-0.141783483341789</c:v>
                </c:pt>
                <c:pt idx="20">
                  <c:v>-0.13679841877864901</c:v>
                </c:pt>
                <c:pt idx="21">
                  <c:v>-0.135988532333671</c:v>
                </c:pt>
                <c:pt idx="22">
                  <c:v>-0.13510292456113099</c:v>
                </c:pt>
                <c:pt idx="23">
                  <c:v>-0.13472525851706399</c:v>
                </c:pt>
                <c:pt idx="24">
                  <c:v>-0.13436548778013399</c:v>
                </c:pt>
                <c:pt idx="25">
                  <c:v>-0.13322040336775401</c:v>
                </c:pt>
                <c:pt idx="26">
                  <c:v>-0.13070511398878701</c:v>
                </c:pt>
                <c:pt idx="27">
                  <c:v>-0.13052358388700999</c:v>
                </c:pt>
                <c:pt idx="28">
                  <c:v>-0.12950302869097599</c:v>
                </c:pt>
                <c:pt idx="29">
                  <c:v>-0.12856930851882001</c:v>
                </c:pt>
                <c:pt idx="30">
                  <c:v>-0.128291491424427</c:v>
                </c:pt>
                <c:pt idx="31">
                  <c:v>-0.12802297995870701</c:v>
                </c:pt>
                <c:pt idx="32">
                  <c:v>-0.12607704058720301</c:v>
                </c:pt>
                <c:pt idx="33">
                  <c:v>-0.12537555700115299</c:v>
                </c:pt>
                <c:pt idx="34">
                  <c:v>-0.122822764975921</c:v>
                </c:pt>
                <c:pt idx="35">
                  <c:v>-0.11778844468150899</c:v>
                </c:pt>
                <c:pt idx="36">
                  <c:v>-0.117783195605592</c:v>
                </c:pt>
                <c:pt idx="37">
                  <c:v>-0.11118370777318699</c:v>
                </c:pt>
                <c:pt idx="38">
                  <c:v>-0.11047627562921</c:v>
                </c:pt>
                <c:pt idx="39">
                  <c:v>-0.10930819094807501</c:v>
                </c:pt>
                <c:pt idx="40">
                  <c:v>-0.103424790687591</c:v>
                </c:pt>
                <c:pt idx="41">
                  <c:v>-9.9351833561150099E-2</c:v>
                </c:pt>
                <c:pt idx="42">
                  <c:v>-9.8956263245851703E-2</c:v>
                </c:pt>
                <c:pt idx="43">
                  <c:v>-9.8072394129580104E-2</c:v>
                </c:pt>
                <c:pt idx="44">
                  <c:v>-9.4466682600806207E-2</c:v>
                </c:pt>
                <c:pt idx="45">
                  <c:v>-9.3605882017258807E-2</c:v>
                </c:pt>
                <c:pt idx="46">
                  <c:v>-9.3369386202985502E-2</c:v>
                </c:pt>
                <c:pt idx="47">
                  <c:v>-9.2982405838067106E-2</c:v>
                </c:pt>
                <c:pt idx="48">
                  <c:v>-9.1760074429213703E-2</c:v>
                </c:pt>
                <c:pt idx="49">
                  <c:v>-9.1245889385112203E-2</c:v>
                </c:pt>
                <c:pt idx="50">
                  <c:v>-9.0188308179943305E-2</c:v>
                </c:pt>
                <c:pt idx="51">
                  <c:v>-8.7936230094571896E-2</c:v>
                </c:pt>
                <c:pt idx="52">
                  <c:v>-8.7919187174548802E-2</c:v>
                </c:pt>
                <c:pt idx="53">
                  <c:v>-8.7653253043099302E-2</c:v>
                </c:pt>
                <c:pt idx="54">
                  <c:v>-8.7158576064170795E-2</c:v>
                </c:pt>
                <c:pt idx="55">
                  <c:v>-8.7124431085360804E-2</c:v>
                </c:pt>
                <c:pt idx="56">
                  <c:v>-8.7060778136806502E-2</c:v>
                </c:pt>
                <c:pt idx="57">
                  <c:v>-8.6573346204383506E-2</c:v>
                </c:pt>
                <c:pt idx="58">
                  <c:v>-8.5923901395879201E-2</c:v>
                </c:pt>
                <c:pt idx="59">
                  <c:v>-8.5656318000019202E-2</c:v>
                </c:pt>
                <c:pt idx="60">
                  <c:v>-8.5165131727976504E-2</c:v>
                </c:pt>
                <c:pt idx="61">
                  <c:v>-8.5116747388205793E-2</c:v>
                </c:pt>
                <c:pt idx="62">
                  <c:v>-8.4631734831604896E-2</c:v>
                </c:pt>
                <c:pt idx="63">
                  <c:v>-8.1672092534488497E-2</c:v>
                </c:pt>
                <c:pt idx="64">
                  <c:v>-8.0409314308507299E-2</c:v>
                </c:pt>
                <c:pt idx="65">
                  <c:v>-7.9594920148879894E-2</c:v>
                </c:pt>
                <c:pt idx="66">
                  <c:v>-7.9455977169296602E-2</c:v>
                </c:pt>
                <c:pt idx="67">
                  <c:v>-7.6324969949243995E-2</c:v>
                </c:pt>
                <c:pt idx="68">
                  <c:v>-7.4026500727235198E-2</c:v>
                </c:pt>
                <c:pt idx="69">
                  <c:v>-7.2145164334838197E-2</c:v>
                </c:pt>
                <c:pt idx="70">
                  <c:v>-7.2112598277917897E-2</c:v>
                </c:pt>
                <c:pt idx="71">
                  <c:v>-6.9293984524872204E-2</c:v>
                </c:pt>
                <c:pt idx="72">
                  <c:v>-6.8736821891837302E-2</c:v>
                </c:pt>
                <c:pt idx="73">
                  <c:v>-6.5916993235307503E-2</c:v>
                </c:pt>
                <c:pt idx="74">
                  <c:v>-6.4458125026961202E-2</c:v>
                </c:pt>
                <c:pt idx="75">
                  <c:v>-6.2507346491506202E-2</c:v>
                </c:pt>
                <c:pt idx="76">
                  <c:v>-6.2498135478956898E-2</c:v>
                </c:pt>
                <c:pt idx="77">
                  <c:v>-6.0664632760204902E-2</c:v>
                </c:pt>
                <c:pt idx="78">
                  <c:v>-5.78248995567908E-2</c:v>
                </c:pt>
                <c:pt idx="79">
                  <c:v>-5.7542682027554602E-2</c:v>
                </c:pt>
                <c:pt idx="80">
                  <c:v>-5.6118545539365398E-2</c:v>
                </c:pt>
                <c:pt idx="81">
                  <c:v>-5.59337798585679E-2</c:v>
                </c:pt>
                <c:pt idx="82">
                  <c:v>-5.5514880830664401E-2</c:v>
                </c:pt>
                <c:pt idx="83">
                  <c:v>-5.5299290503941598E-2</c:v>
                </c:pt>
                <c:pt idx="84">
                  <c:v>-5.3779581186933698E-2</c:v>
                </c:pt>
                <c:pt idx="85">
                  <c:v>-5.3588373649974597E-2</c:v>
                </c:pt>
                <c:pt idx="86">
                  <c:v>-5.2508686382054803E-2</c:v>
                </c:pt>
                <c:pt idx="87">
                  <c:v>-5.1319867597945303E-2</c:v>
                </c:pt>
                <c:pt idx="88">
                  <c:v>-4.9845536776327401E-2</c:v>
                </c:pt>
                <c:pt idx="89">
                  <c:v>-4.89765758255803E-2</c:v>
                </c:pt>
                <c:pt idx="90">
                  <c:v>-4.8015881482961702E-2</c:v>
                </c:pt>
                <c:pt idx="91">
                  <c:v>-4.78431440322536E-2</c:v>
                </c:pt>
                <c:pt idx="92">
                  <c:v>-4.7341841764328298E-2</c:v>
                </c:pt>
                <c:pt idx="93">
                  <c:v>-4.7202627218495399E-2</c:v>
                </c:pt>
                <c:pt idx="94">
                  <c:v>-4.6253225238117701E-2</c:v>
                </c:pt>
                <c:pt idx="95">
                  <c:v>-4.5795343776575702E-2</c:v>
                </c:pt>
                <c:pt idx="96">
                  <c:v>-4.5733641605361898E-2</c:v>
                </c:pt>
                <c:pt idx="97">
                  <c:v>-4.5209191876845703E-2</c:v>
                </c:pt>
                <c:pt idx="98">
                  <c:v>-4.5156004870923E-2</c:v>
                </c:pt>
                <c:pt idx="99">
                  <c:v>-4.4080559914562799E-2</c:v>
                </c:pt>
                <c:pt idx="100">
                  <c:v>-4.3557208172299598E-2</c:v>
                </c:pt>
                <c:pt idx="101">
                  <c:v>-4.3510278821363803E-2</c:v>
                </c:pt>
                <c:pt idx="102">
                  <c:v>-4.2996261859938802E-2</c:v>
                </c:pt>
                <c:pt idx="103">
                  <c:v>-4.1399920068516602E-2</c:v>
                </c:pt>
                <c:pt idx="104">
                  <c:v>-3.9693658397824502E-2</c:v>
                </c:pt>
                <c:pt idx="105">
                  <c:v>-3.9006496882650198E-2</c:v>
                </c:pt>
                <c:pt idx="106">
                  <c:v>-3.8548290260606403E-2</c:v>
                </c:pt>
                <c:pt idx="107">
                  <c:v>-3.75744814275192E-2</c:v>
                </c:pt>
                <c:pt idx="108">
                  <c:v>-3.70822418915151E-2</c:v>
                </c:pt>
                <c:pt idx="109">
                  <c:v>-3.7059989383396601E-2</c:v>
                </c:pt>
                <c:pt idx="110">
                  <c:v>-3.70203340270229E-2</c:v>
                </c:pt>
                <c:pt idx="111">
                  <c:v>-3.6301660931448702E-2</c:v>
                </c:pt>
                <c:pt idx="112">
                  <c:v>-3.6014197593544801E-2</c:v>
                </c:pt>
                <c:pt idx="113">
                  <c:v>-3.5644654626143503E-2</c:v>
                </c:pt>
                <c:pt idx="114">
                  <c:v>-3.39886055207161E-2</c:v>
                </c:pt>
                <c:pt idx="115">
                  <c:v>-3.2887380534602301E-2</c:v>
                </c:pt>
                <c:pt idx="116">
                  <c:v>-3.1980014139564798E-2</c:v>
                </c:pt>
                <c:pt idx="117">
                  <c:v>-3.1785387226833002E-2</c:v>
                </c:pt>
                <c:pt idx="118">
                  <c:v>-3.0135037561769999E-2</c:v>
                </c:pt>
                <c:pt idx="119">
                  <c:v>-3.0080974038034999E-2</c:v>
                </c:pt>
                <c:pt idx="120">
                  <c:v>-2.8785371475252799E-2</c:v>
                </c:pt>
                <c:pt idx="121">
                  <c:v>-2.7539787525006899E-2</c:v>
                </c:pt>
                <c:pt idx="122">
                  <c:v>-2.6118517889953799E-2</c:v>
                </c:pt>
                <c:pt idx="123">
                  <c:v>-2.46232621967871E-2</c:v>
                </c:pt>
                <c:pt idx="124">
                  <c:v>-2.4216638404612498E-2</c:v>
                </c:pt>
                <c:pt idx="125">
                  <c:v>-2.32453494597144E-2</c:v>
                </c:pt>
                <c:pt idx="126">
                  <c:v>-2.3224071602686899E-2</c:v>
                </c:pt>
                <c:pt idx="127">
                  <c:v>-2.2682869560654899E-2</c:v>
                </c:pt>
                <c:pt idx="128">
                  <c:v>-2.2480422041275001E-2</c:v>
                </c:pt>
                <c:pt idx="129">
                  <c:v>-2.21196544876366E-2</c:v>
                </c:pt>
                <c:pt idx="130">
                  <c:v>-2.1697478901577801E-2</c:v>
                </c:pt>
                <c:pt idx="131">
                  <c:v>-2.0091846023229099E-2</c:v>
                </c:pt>
                <c:pt idx="132">
                  <c:v>-2.0064991267763701E-2</c:v>
                </c:pt>
                <c:pt idx="133">
                  <c:v>-1.7718437074074E-2</c:v>
                </c:pt>
                <c:pt idx="134">
                  <c:v>-1.69353873178924E-2</c:v>
                </c:pt>
                <c:pt idx="135">
                  <c:v>-1.62712732131031E-2</c:v>
                </c:pt>
                <c:pt idx="136">
                  <c:v>-1.6233152123505901E-2</c:v>
                </c:pt>
                <c:pt idx="137">
                  <c:v>-1.6005438238691699E-2</c:v>
                </c:pt>
                <c:pt idx="138">
                  <c:v>-1.4870052189390999E-2</c:v>
                </c:pt>
                <c:pt idx="139">
                  <c:v>-1.39903355165359E-2</c:v>
                </c:pt>
                <c:pt idx="140">
                  <c:v>-1.24652672557696E-2</c:v>
                </c:pt>
                <c:pt idx="141">
                  <c:v>-1.1661414181406E-2</c:v>
                </c:pt>
                <c:pt idx="142">
                  <c:v>-1.1603902053389599E-2</c:v>
                </c:pt>
                <c:pt idx="143">
                  <c:v>-1.08880453123388E-2</c:v>
                </c:pt>
                <c:pt idx="144">
                  <c:v>-1.07493658296845E-2</c:v>
                </c:pt>
                <c:pt idx="145">
                  <c:v>-1.06424296345235E-2</c:v>
                </c:pt>
                <c:pt idx="146">
                  <c:v>-1.04305259673466E-2</c:v>
                </c:pt>
                <c:pt idx="147">
                  <c:v>-9.3618204274875799E-3</c:v>
                </c:pt>
                <c:pt idx="148">
                  <c:v>-8.3693906328439205E-3</c:v>
                </c:pt>
                <c:pt idx="149">
                  <c:v>-8.1129318351737707E-3</c:v>
                </c:pt>
                <c:pt idx="150">
                  <c:v>-7.4873739519754701E-3</c:v>
                </c:pt>
                <c:pt idx="151">
                  <c:v>-6.91750959002426E-3</c:v>
                </c:pt>
                <c:pt idx="152">
                  <c:v>-6.7143941983028197E-3</c:v>
                </c:pt>
                <c:pt idx="153">
                  <c:v>-6.6431599184515197E-3</c:v>
                </c:pt>
                <c:pt idx="154">
                  <c:v>-5.2742921169026298E-3</c:v>
                </c:pt>
                <c:pt idx="155">
                  <c:v>-5.1944104472654096E-3</c:v>
                </c:pt>
                <c:pt idx="156">
                  <c:v>-5.1271158281758602E-3</c:v>
                </c:pt>
                <c:pt idx="157">
                  <c:v>-4.5942464829883201E-3</c:v>
                </c:pt>
                <c:pt idx="158">
                  <c:v>-4.4444109057286503E-3</c:v>
                </c:pt>
                <c:pt idx="159">
                  <c:v>-3.9303558990302001E-3</c:v>
                </c:pt>
                <c:pt idx="160">
                  <c:v>-3.6688601864198998E-3</c:v>
                </c:pt>
                <c:pt idx="161">
                  <c:v>-2.78122616324717E-3</c:v>
                </c:pt>
                <c:pt idx="162">
                  <c:v>-2.6255789410430299E-3</c:v>
                </c:pt>
                <c:pt idx="163">
                  <c:v>-2.2465594420708699E-3</c:v>
                </c:pt>
                <c:pt idx="164">
                  <c:v>-2.0965568456205999E-3</c:v>
                </c:pt>
                <c:pt idx="165">
                  <c:v>-1.35251046030464E-3</c:v>
                </c:pt>
                <c:pt idx="166">
                  <c:v>-6.7135760541398698E-4</c:v>
                </c:pt>
                <c:pt idx="167">
                  <c:v>-3.9065625147898702E-4</c:v>
                </c:pt>
                <c:pt idx="168">
                  <c:v>6.8882790418136502E-4</c:v>
                </c:pt>
                <c:pt idx="169">
                  <c:v>3.1042344676213002E-3</c:v>
                </c:pt>
                <c:pt idx="170">
                  <c:v>3.3015209259300098E-3</c:v>
                </c:pt>
                <c:pt idx="171">
                  <c:v>3.33387790868856E-3</c:v>
                </c:pt>
                <c:pt idx="172">
                  <c:v>3.3404457076782099E-3</c:v>
                </c:pt>
                <c:pt idx="173">
                  <c:v>5.68772513638581E-3</c:v>
                </c:pt>
                <c:pt idx="174">
                  <c:v>5.7096216040943299E-3</c:v>
                </c:pt>
                <c:pt idx="175">
                  <c:v>6.5022293881912803E-3</c:v>
                </c:pt>
                <c:pt idx="176">
                  <c:v>6.8035896873404004E-3</c:v>
                </c:pt>
                <c:pt idx="177">
                  <c:v>7.6399681202893597E-3</c:v>
                </c:pt>
                <c:pt idx="178">
                  <c:v>7.8751276348362105E-3</c:v>
                </c:pt>
                <c:pt idx="179">
                  <c:v>8.6585958919030096E-3</c:v>
                </c:pt>
                <c:pt idx="180">
                  <c:v>9.1213910355716007E-3</c:v>
                </c:pt>
                <c:pt idx="181">
                  <c:v>1.10080345318218E-2</c:v>
                </c:pt>
                <c:pt idx="182">
                  <c:v>1.15612555637502E-2</c:v>
                </c:pt>
                <c:pt idx="183">
                  <c:v>1.19042074222771E-2</c:v>
                </c:pt>
                <c:pt idx="184">
                  <c:v>1.4280877970415299E-2</c:v>
                </c:pt>
                <c:pt idx="185">
                  <c:v>1.45035522212765E-2</c:v>
                </c:pt>
                <c:pt idx="186">
                  <c:v>1.45817777284971E-2</c:v>
                </c:pt>
                <c:pt idx="187">
                  <c:v>1.49974317695609E-2</c:v>
                </c:pt>
                <c:pt idx="188">
                  <c:v>1.6837356200478701E-2</c:v>
                </c:pt>
                <c:pt idx="189">
                  <c:v>1.8705115511787399E-2</c:v>
                </c:pt>
                <c:pt idx="190">
                  <c:v>1.87913457588109E-2</c:v>
                </c:pt>
                <c:pt idx="191">
                  <c:v>1.93206496572647E-2</c:v>
                </c:pt>
                <c:pt idx="192">
                  <c:v>1.93873333701884E-2</c:v>
                </c:pt>
                <c:pt idx="193">
                  <c:v>1.9815418910333199E-2</c:v>
                </c:pt>
                <c:pt idx="194">
                  <c:v>1.9876434597322998E-2</c:v>
                </c:pt>
                <c:pt idx="195">
                  <c:v>1.9922629880412001E-2</c:v>
                </c:pt>
                <c:pt idx="196">
                  <c:v>2.01077130536963E-2</c:v>
                </c:pt>
                <c:pt idx="197">
                  <c:v>2.0193674262436598E-2</c:v>
                </c:pt>
                <c:pt idx="198">
                  <c:v>2.0583213321361999E-2</c:v>
                </c:pt>
                <c:pt idx="199">
                  <c:v>2.08811144085366E-2</c:v>
                </c:pt>
                <c:pt idx="200">
                  <c:v>2.1227833022562499E-2</c:v>
                </c:pt>
                <c:pt idx="201">
                  <c:v>2.2924707653573E-2</c:v>
                </c:pt>
                <c:pt idx="202">
                  <c:v>2.3433530903163802E-2</c:v>
                </c:pt>
                <c:pt idx="203">
                  <c:v>2.3465963870223702E-2</c:v>
                </c:pt>
                <c:pt idx="204">
                  <c:v>2.35799138363917E-2</c:v>
                </c:pt>
                <c:pt idx="205">
                  <c:v>2.4773835642723799E-2</c:v>
                </c:pt>
                <c:pt idx="206">
                  <c:v>2.5618235728895399E-2</c:v>
                </c:pt>
                <c:pt idx="207">
                  <c:v>2.7013453179101699E-2</c:v>
                </c:pt>
                <c:pt idx="208">
                  <c:v>2.7055114085256699E-2</c:v>
                </c:pt>
                <c:pt idx="209">
                  <c:v>2.7328386837150099E-2</c:v>
                </c:pt>
                <c:pt idx="210">
                  <c:v>2.7397896534086998E-2</c:v>
                </c:pt>
                <c:pt idx="211">
                  <c:v>2.7557331602554001E-2</c:v>
                </c:pt>
                <c:pt idx="212">
                  <c:v>2.7994774556916201E-2</c:v>
                </c:pt>
                <c:pt idx="213">
                  <c:v>2.80784364953411E-2</c:v>
                </c:pt>
                <c:pt idx="214">
                  <c:v>2.9150418362559698E-2</c:v>
                </c:pt>
                <c:pt idx="215">
                  <c:v>3.0260961854226501E-2</c:v>
                </c:pt>
                <c:pt idx="216">
                  <c:v>3.0261627166201999E-2</c:v>
                </c:pt>
                <c:pt idx="217">
                  <c:v>3.37405863647025E-2</c:v>
                </c:pt>
                <c:pt idx="218">
                  <c:v>3.3830903358175297E-2</c:v>
                </c:pt>
                <c:pt idx="219">
                  <c:v>3.4913183571075403E-2</c:v>
                </c:pt>
                <c:pt idx="220">
                  <c:v>3.52245710643651E-2</c:v>
                </c:pt>
                <c:pt idx="221">
                  <c:v>3.5250130969872603E-2</c:v>
                </c:pt>
                <c:pt idx="222">
                  <c:v>3.6523842631337101E-2</c:v>
                </c:pt>
                <c:pt idx="223">
                  <c:v>3.6701639182615001E-2</c:v>
                </c:pt>
                <c:pt idx="224">
                  <c:v>3.6928048196697899E-2</c:v>
                </c:pt>
                <c:pt idx="225">
                  <c:v>3.81803162754226E-2</c:v>
                </c:pt>
                <c:pt idx="226">
                  <c:v>3.8734515534669202E-2</c:v>
                </c:pt>
                <c:pt idx="227">
                  <c:v>4.0479714387476003E-2</c:v>
                </c:pt>
                <c:pt idx="228">
                  <c:v>4.0755695388111197E-2</c:v>
                </c:pt>
                <c:pt idx="229">
                  <c:v>4.2789217144235003E-2</c:v>
                </c:pt>
                <c:pt idx="230">
                  <c:v>4.3710245622317401E-2</c:v>
                </c:pt>
                <c:pt idx="231">
                  <c:v>4.4079750692441397E-2</c:v>
                </c:pt>
                <c:pt idx="232">
                  <c:v>4.5683963470882702E-2</c:v>
                </c:pt>
                <c:pt idx="233">
                  <c:v>4.6809507384161897E-2</c:v>
                </c:pt>
                <c:pt idx="234">
                  <c:v>4.72887405664753E-2</c:v>
                </c:pt>
                <c:pt idx="235">
                  <c:v>4.7542357024287302E-2</c:v>
                </c:pt>
                <c:pt idx="236">
                  <c:v>4.9727968255522399E-2</c:v>
                </c:pt>
                <c:pt idx="237">
                  <c:v>5.0368338173184202E-2</c:v>
                </c:pt>
                <c:pt idx="238">
                  <c:v>5.0934609082523598E-2</c:v>
                </c:pt>
                <c:pt idx="239">
                  <c:v>5.1748190093549598E-2</c:v>
                </c:pt>
                <c:pt idx="240">
                  <c:v>5.2090128457394899E-2</c:v>
                </c:pt>
                <c:pt idx="241">
                  <c:v>5.24275004177579E-2</c:v>
                </c:pt>
                <c:pt idx="242">
                  <c:v>5.2639019358945598E-2</c:v>
                </c:pt>
                <c:pt idx="243">
                  <c:v>5.3298319355805299E-2</c:v>
                </c:pt>
                <c:pt idx="244">
                  <c:v>5.3665786638888997E-2</c:v>
                </c:pt>
                <c:pt idx="245">
                  <c:v>5.3668077718747501E-2</c:v>
                </c:pt>
                <c:pt idx="246">
                  <c:v>5.5163925272289999E-2</c:v>
                </c:pt>
                <c:pt idx="247">
                  <c:v>5.5772932390698998E-2</c:v>
                </c:pt>
                <c:pt idx="248">
                  <c:v>5.6273946668184999E-2</c:v>
                </c:pt>
                <c:pt idx="249">
                  <c:v>5.6279310697127903E-2</c:v>
                </c:pt>
                <c:pt idx="250">
                  <c:v>5.78617167527299E-2</c:v>
                </c:pt>
                <c:pt idx="251">
                  <c:v>5.8074431128447401E-2</c:v>
                </c:pt>
                <c:pt idx="252">
                  <c:v>5.8532342392752401E-2</c:v>
                </c:pt>
                <c:pt idx="253">
                  <c:v>5.89592911505585E-2</c:v>
                </c:pt>
                <c:pt idx="254">
                  <c:v>6.0715016930342203E-2</c:v>
                </c:pt>
                <c:pt idx="255">
                  <c:v>6.2952329594221104E-2</c:v>
                </c:pt>
                <c:pt idx="256">
                  <c:v>6.3056005708582996E-2</c:v>
                </c:pt>
                <c:pt idx="257">
                  <c:v>6.3264013555325599E-2</c:v>
                </c:pt>
                <c:pt idx="258">
                  <c:v>6.3334482081619195E-2</c:v>
                </c:pt>
                <c:pt idx="259">
                  <c:v>6.4191454338327E-2</c:v>
                </c:pt>
                <c:pt idx="260">
                  <c:v>6.5233253934966498E-2</c:v>
                </c:pt>
                <c:pt idx="261">
                  <c:v>6.5308507067242005E-2</c:v>
                </c:pt>
                <c:pt idx="262">
                  <c:v>6.7753622557477994E-2</c:v>
                </c:pt>
                <c:pt idx="263">
                  <c:v>6.8263965012744704E-2</c:v>
                </c:pt>
                <c:pt idx="264">
                  <c:v>6.9143834334214893E-2</c:v>
                </c:pt>
                <c:pt idx="265">
                  <c:v>6.9720479955785397E-2</c:v>
                </c:pt>
                <c:pt idx="266">
                  <c:v>7.0536311721387704E-2</c:v>
                </c:pt>
                <c:pt idx="267">
                  <c:v>7.0706522135774705E-2</c:v>
                </c:pt>
                <c:pt idx="268">
                  <c:v>7.1246709822879395E-2</c:v>
                </c:pt>
                <c:pt idx="269">
                  <c:v>7.3822673606719597E-2</c:v>
                </c:pt>
                <c:pt idx="270">
                  <c:v>7.3935864512940597E-2</c:v>
                </c:pt>
                <c:pt idx="271">
                  <c:v>7.3978759136152303E-2</c:v>
                </c:pt>
                <c:pt idx="272">
                  <c:v>7.5435486284278999E-2</c:v>
                </c:pt>
                <c:pt idx="273">
                  <c:v>7.6898158319263193E-2</c:v>
                </c:pt>
                <c:pt idx="274">
                  <c:v>7.7559449753253795E-2</c:v>
                </c:pt>
                <c:pt idx="275">
                  <c:v>7.7935998511090399E-2</c:v>
                </c:pt>
                <c:pt idx="276">
                  <c:v>8.0417832389313298E-2</c:v>
                </c:pt>
                <c:pt idx="277">
                  <c:v>8.2674929112185894E-2</c:v>
                </c:pt>
                <c:pt idx="278">
                  <c:v>8.4755468945483803E-2</c:v>
                </c:pt>
                <c:pt idx="279">
                  <c:v>8.6912827879208204E-2</c:v>
                </c:pt>
                <c:pt idx="280">
                  <c:v>8.8143156686667806E-2</c:v>
                </c:pt>
                <c:pt idx="281">
                  <c:v>8.8683497943242096E-2</c:v>
                </c:pt>
                <c:pt idx="282">
                  <c:v>9.3827554973517802E-2</c:v>
                </c:pt>
                <c:pt idx="283">
                  <c:v>9.4250380994607294E-2</c:v>
                </c:pt>
                <c:pt idx="284">
                  <c:v>9.4586128044201204E-2</c:v>
                </c:pt>
                <c:pt idx="285">
                  <c:v>9.4735904032318297E-2</c:v>
                </c:pt>
                <c:pt idx="286">
                  <c:v>9.5114427671211005E-2</c:v>
                </c:pt>
                <c:pt idx="287">
                  <c:v>9.7366782118862599E-2</c:v>
                </c:pt>
                <c:pt idx="288">
                  <c:v>9.7780756628866497E-2</c:v>
                </c:pt>
                <c:pt idx="289">
                  <c:v>9.8630875609690194E-2</c:v>
                </c:pt>
                <c:pt idx="290">
                  <c:v>0.101010100562076</c:v>
                </c:pt>
                <c:pt idx="291">
                  <c:v>0.101642344834441</c:v>
                </c:pt>
                <c:pt idx="292">
                  <c:v>0.10416035563586</c:v>
                </c:pt>
                <c:pt idx="293">
                  <c:v>0.106910824717042</c:v>
                </c:pt>
                <c:pt idx="294">
                  <c:v>0.10769180092884</c:v>
                </c:pt>
                <c:pt idx="295">
                  <c:v>0.10991294796239</c:v>
                </c:pt>
                <c:pt idx="296">
                  <c:v>0.11001908095579099</c:v>
                </c:pt>
                <c:pt idx="297">
                  <c:v>0.110951456150335</c:v>
                </c:pt>
                <c:pt idx="298">
                  <c:v>0.111046979325597</c:v>
                </c:pt>
                <c:pt idx="299">
                  <c:v>0.112208437657561</c:v>
                </c:pt>
                <c:pt idx="300">
                  <c:v>0.112479921405024</c:v>
                </c:pt>
                <c:pt idx="301">
                  <c:v>0.11280092310086599</c:v>
                </c:pt>
                <c:pt idx="302">
                  <c:v>0.11531628263678299</c:v>
                </c:pt>
                <c:pt idx="303">
                  <c:v>0.116295785877539</c:v>
                </c:pt>
                <c:pt idx="304">
                  <c:v>0.117423832806361</c:v>
                </c:pt>
                <c:pt idx="305">
                  <c:v>0.119274617140252</c:v>
                </c:pt>
                <c:pt idx="306">
                  <c:v>0.119283935652506</c:v>
                </c:pt>
                <c:pt idx="307">
                  <c:v>0.12508955029063401</c:v>
                </c:pt>
                <c:pt idx="308">
                  <c:v>0.12662949199656801</c:v>
                </c:pt>
                <c:pt idx="309">
                  <c:v>0.13317593352649301</c:v>
                </c:pt>
                <c:pt idx="310">
                  <c:v>0.134791340291504</c:v>
                </c:pt>
                <c:pt idx="311">
                  <c:v>0.135074200378724</c:v>
                </c:pt>
                <c:pt idx="312">
                  <c:v>0.13544732028282699</c:v>
                </c:pt>
                <c:pt idx="313">
                  <c:v>0.13602495316079</c:v>
                </c:pt>
                <c:pt idx="314">
                  <c:v>0.139461751918147</c:v>
                </c:pt>
                <c:pt idx="315">
                  <c:v>0.14397479469600399</c:v>
                </c:pt>
                <c:pt idx="316">
                  <c:v>0.144121100703369</c:v>
                </c:pt>
                <c:pt idx="317">
                  <c:v>0.14769690175367101</c:v>
                </c:pt>
                <c:pt idx="318">
                  <c:v>0.15085530016343099</c:v>
                </c:pt>
                <c:pt idx="319">
                  <c:v>0.155500828743872</c:v>
                </c:pt>
                <c:pt idx="320">
                  <c:v>0.15673663696802401</c:v>
                </c:pt>
                <c:pt idx="321">
                  <c:v>0.156872913079207</c:v>
                </c:pt>
                <c:pt idx="322">
                  <c:v>0.15990459495347101</c:v>
                </c:pt>
                <c:pt idx="323">
                  <c:v>0.179295007827831</c:v>
                </c:pt>
                <c:pt idx="324">
                  <c:v>0.18861831766461301</c:v>
                </c:pt>
                <c:pt idx="325">
                  <c:v>0.19187541588665399</c:v>
                </c:pt>
                <c:pt idx="326">
                  <c:v>0.19439177086707701</c:v>
                </c:pt>
                <c:pt idx="327">
                  <c:v>0.220716021553853</c:v>
                </c:pt>
                <c:pt idx="328">
                  <c:v>0.24585659861477799</c:v>
                </c:pt>
                <c:pt idx="329">
                  <c:v>0.254841848876805</c:v>
                </c:pt>
                <c:pt idx="330">
                  <c:v>0.31394125623850699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'Suppl Fig 4'!$L$1</c:f>
              <c:strCache>
                <c:ptCount val="1"/>
                <c:pt idx="0">
                  <c:v>PLS-INSTRUCT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3"/>
            <c:spPr>
              <a:solidFill>
                <a:srgbClr val="C00000"/>
              </a:solidFill>
              <a:ln>
                <a:noFill/>
              </a:ln>
            </c:spPr>
          </c:marker>
          <c:yVal>
            <c:numRef>
              <c:f>'Suppl Fig 4'!$L$2:$L$335</c:f>
              <c:numCache>
                <c:formatCode>General</c:formatCode>
                <c:ptCount val="334"/>
                <c:pt idx="0">
                  <c:v>-0.38007569194422702</c:v>
                </c:pt>
                <c:pt idx="1">
                  <c:v>-0.32884110712428</c:v>
                </c:pt>
                <c:pt idx="2">
                  <c:v>-0.32705680100735501</c:v>
                </c:pt>
                <c:pt idx="3">
                  <c:v>-0.30092258404989097</c:v>
                </c:pt>
                <c:pt idx="4">
                  <c:v>-0.29442199118883999</c:v>
                </c:pt>
                <c:pt idx="5">
                  <c:v>-0.28209666825672303</c:v>
                </c:pt>
                <c:pt idx="6">
                  <c:v>-0.27430224133817099</c:v>
                </c:pt>
                <c:pt idx="7">
                  <c:v>-0.25722684779643901</c:v>
                </c:pt>
                <c:pt idx="8">
                  <c:v>-0.253128681823929</c:v>
                </c:pt>
                <c:pt idx="9">
                  <c:v>-0.24612584665691001</c:v>
                </c:pt>
                <c:pt idx="10">
                  <c:v>-0.237953815540388</c:v>
                </c:pt>
                <c:pt idx="11">
                  <c:v>-0.23391880634183601</c:v>
                </c:pt>
                <c:pt idx="12">
                  <c:v>-0.232195397823004</c:v>
                </c:pt>
                <c:pt idx="13">
                  <c:v>-0.22953222004944501</c:v>
                </c:pt>
                <c:pt idx="14">
                  <c:v>-0.22035983075718599</c:v>
                </c:pt>
                <c:pt idx="15">
                  <c:v>-0.22033570928709201</c:v>
                </c:pt>
                <c:pt idx="16">
                  <c:v>-0.21295640328912799</c:v>
                </c:pt>
                <c:pt idx="17">
                  <c:v>-0.20990195613016799</c:v>
                </c:pt>
                <c:pt idx="18">
                  <c:v>-0.209487968145912</c:v>
                </c:pt>
                <c:pt idx="19">
                  <c:v>-0.20915201436688899</c:v>
                </c:pt>
                <c:pt idx="20">
                  <c:v>-0.20577068262563</c:v>
                </c:pt>
                <c:pt idx="21">
                  <c:v>-0.20364853227402899</c:v>
                </c:pt>
                <c:pt idx="22">
                  <c:v>-0.202815334464127</c:v>
                </c:pt>
                <c:pt idx="23">
                  <c:v>-0.20226688285810701</c:v>
                </c:pt>
                <c:pt idx="24">
                  <c:v>-0.19854230780227899</c:v>
                </c:pt>
                <c:pt idx="25">
                  <c:v>-0.19770707121894801</c:v>
                </c:pt>
                <c:pt idx="26">
                  <c:v>-0.19667142253124101</c:v>
                </c:pt>
                <c:pt idx="27">
                  <c:v>-0.19254869161306901</c:v>
                </c:pt>
                <c:pt idx="28">
                  <c:v>-0.19042827863143499</c:v>
                </c:pt>
                <c:pt idx="29">
                  <c:v>-0.189955309318635</c:v>
                </c:pt>
                <c:pt idx="30">
                  <c:v>-0.18945986065631201</c:v>
                </c:pt>
                <c:pt idx="31">
                  <c:v>-0.18252548989516601</c:v>
                </c:pt>
                <c:pt idx="32">
                  <c:v>-0.18125090119825699</c:v>
                </c:pt>
                <c:pt idx="33">
                  <c:v>-0.17678490251316101</c:v>
                </c:pt>
                <c:pt idx="34">
                  <c:v>-0.17600463174231601</c:v>
                </c:pt>
                <c:pt idx="35">
                  <c:v>-0.175027202755801</c:v>
                </c:pt>
                <c:pt idx="36">
                  <c:v>-0.16799036987945201</c:v>
                </c:pt>
                <c:pt idx="37">
                  <c:v>-0.16727009685924901</c:v>
                </c:pt>
                <c:pt idx="38">
                  <c:v>-0.16670512928020201</c:v>
                </c:pt>
                <c:pt idx="39">
                  <c:v>-0.16602410945358001</c:v>
                </c:pt>
                <c:pt idx="40">
                  <c:v>-0.16408989146970501</c:v>
                </c:pt>
                <c:pt idx="41">
                  <c:v>-0.163709270440133</c:v>
                </c:pt>
                <c:pt idx="42">
                  <c:v>-0.16283871400334499</c:v>
                </c:pt>
                <c:pt idx="43">
                  <c:v>-0.16276322765222401</c:v>
                </c:pt>
                <c:pt idx="44">
                  <c:v>-0.161701866886933</c:v>
                </c:pt>
                <c:pt idx="45">
                  <c:v>-0.16070086135158901</c:v>
                </c:pt>
                <c:pt idx="46">
                  <c:v>-0.16034003211450501</c:v>
                </c:pt>
                <c:pt idx="47">
                  <c:v>-0.15738061482332699</c:v>
                </c:pt>
                <c:pt idx="48">
                  <c:v>-0.15652563423243901</c:v>
                </c:pt>
                <c:pt idx="49">
                  <c:v>-0.15590452164277499</c:v>
                </c:pt>
                <c:pt idx="50">
                  <c:v>-0.15485216370402</c:v>
                </c:pt>
                <c:pt idx="51">
                  <c:v>-0.15123056848341901</c:v>
                </c:pt>
                <c:pt idx="52">
                  <c:v>-0.15005299172935499</c:v>
                </c:pt>
                <c:pt idx="53">
                  <c:v>-0.14655202868874101</c:v>
                </c:pt>
                <c:pt idx="54">
                  <c:v>-0.14503729590800499</c:v>
                </c:pt>
                <c:pt idx="55">
                  <c:v>-0.14342484915336101</c:v>
                </c:pt>
                <c:pt idx="56">
                  <c:v>-0.14298982076377001</c:v>
                </c:pt>
                <c:pt idx="57">
                  <c:v>-0.14257199581904001</c:v>
                </c:pt>
                <c:pt idx="58">
                  <c:v>-0.14186687604183201</c:v>
                </c:pt>
                <c:pt idx="59">
                  <c:v>-0.140906540180531</c:v>
                </c:pt>
                <c:pt idx="60">
                  <c:v>-0.140683101369802</c:v>
                </c:pt>
                <c:pt idx="61">
                  <c:v>-0.14053290613672401</c:v>
                </c:pt>
                <c:pt idx="62">
                  <c:v>-0.13923569091160501</c:v>
                </c:pt>
                <c:pt idx="63">
                  <c:v>-0.138875135805378</c:v>
                </c:pt>
                <c:pt idx="64">
                  <c:v>-0.138647220913445</c:v>
                </c:pt>
                <c:pt idx="65">
                  <c:v>-0.133612361782943</c:v>
                </c:pt>
                <c:pt idx="66">
                  <c:v>-0.129643156817352</c:v>
                </c:pt>
                <c:pt idx="67">
                  <c:v>-0.12752827986550899</c:v>
                </c:pt>
                <c:pt idx="68">
                  <c:v>-0.12747440616519101</c:v>
                </c:pt>
                <c:pt idx="69">
                  <c:v>-0.126883291775337</c:v>
                </c:pt>
                <c:pt idx="70">
                  <c:v>-0.12532248189443901</c:v>
                </c:pt>
                <c:pt idx="71">
                  <c:v>-0.124933445930988</c:v>
                </c:pt>
                <c:pt idx="72">
                  <c:v>-0.121520224407436</c:v>
                </c:pt>
                <c:pt idx="73">
                  <c:v>-0.114494424257675</c:v>
                </c:pt>
                <c:pt idx="74">
                  <c:v>-0.1107818144478</c:v>
                </c:pt>
                <c:pt idx="75">
                  <c:v>-0.110232007536076</c:v>
                </c:pt>
                <c:pt idx="76">
                  <c:v>-0.10947221224836499</c:v>
                </c:pt>
                <c:pt idx="77">
                  <c:v>-0.104083088319829</c:v>
                </c:pt>
                <c:pt idx="78">
                  <c:v>-0.103373480582934</c:v>
                </c:pt>
                <c:pt idx="79">
                  <c:v>-0.102731083875019</c:v>
                </c:pt>
                <c:pt idx="80">
                  <c:v>-0.101649855793709</c:v>
                </c:pt>
                <c:pt idx="81">
                  <c:v>-0.101384752840318</c:v>
                </c:pt>
                <c:pt idx="82">
                  <c:v>-0.10025763562926999</c:v>
                </c:pt>
                <c:pt idx="83">
                  <c:v>-9.8551611732873606E-2</c:v>
                </c:pt>
                <c:pt idx="84">
                  <c:v>-9.8429255591858195E-2</c:v>
                </c:pt>
                <c:pt idx="85">
                  <c:v>-9.80060347204844E-2</c:v>
                </c:pt>
                <c:pt idx="86">
                  <c:v>-9.7993433238700106E-2</c:v>
                </c:pt>
                <c:pt idx="87">
                  <c:v>-9.7091540879550006E-2</c:v>
                </c:pt>
                <c:pt idx="88">
                  <c:v>-9.3621388088450205E-2</c:v>
                </c:pt>
                <c:pt idx="89">
                  <c:v>-9.0099856103932896E-2</c:v>
                </c:pt>
                <c:pt idx="90">
                  <c:v>-8.9390106442563302E-2</c:v>
                </c:pt>
                <c:pt idx="91">
                  <c:v>-8.8875030802876898E-2</c:v>
                </c:pt>
                <c:pt idx="92">
                  <c:v>-8.54057035641866E-2</c:v>
                </c:pt>
                <c:pt idx="93">
                  <c:v>-8.2993622481408805E-2</c:v>
                </c:pt>
                <c:pt idx="94">
                  <c:v>-8.2948404435446002E-2</c:v>
                </c:pt>
                <c:pt idx="95">
                  <c:v>-8.2893600274571599E-2</c:v>
                </c:pt>
                <c:pt idx="96">
                  <c:v>-8.0217017169972593E-2</c:v>
                </c:pt>
                <c:pt idx="97">
                  <c:v>-7.2593854279358702E-2</c:v>
                </c:pt>
                <c:pt idx="98">
                  <c:v>-7.2314471740032693E-2</c:v>
                </c:pt>
                <c:pt idx="99">
                  <c:v>-7.2234224171299002E-2</c:v>
                </c:pt>
                <c:pt idx="100">
                  <c:v>-7.22152659649722E-2</c:v>
                </c:pt>
                <c:pt idx="101">
                  <c:v>-7.17121640333864E-2</c:v>
                </c:pt>
                <c:pt idx="102">
                  <c:v>-6.9500687131472394E-2</c:v>
                </c:pt>
                <c:pt idx="103">
                  <c:v>-6.8884854656774894E-2</c:v>
                </c:pt>
                <c:pt idx="104">
                  <c:v>-6.8127915265604702E-2</c:v>
                </c:pt>
                <c:pt idx="105">
                  <c:v>-6.6525043072123397E-2</c:v>
                </c:pt>
                <c:pt idx="106">
                  <c:v>-6.6116696268778405E-2</c:v>
                </c:pt>
                <c:pt idx="107">
                  <c:v>-6.4669989027021604E-2</c:v>
                </c:pt>
                <c:pt idx="108">
                  <c:v>-6.46412933046909E-2</c:v>
                </c:pt>
                <c:pt idx="109">
                  <c:v>-6.4618705965966097E-2</c:v>
                </c:pt>
                <c:pt idx="110">
                  <c:v>-6.3637262348236495E-2</c:v>
                </c:pt>
                <c:pt idx="111">
                  <c:v>-6.3635763308187404E-2</c:v>
                </c:pt>
                <c:pt idx="112">
                  <c:v>-6.29416899123902E-2</c:v>
                </c:pt>
                <c:pt idx="113">
                  <c:v>-6.03053726913413E-2</c:v>
                </c:pt>
                <c:pt idx="114">
                  <c:v>-5.7900001869790697E-2</c:v>
                </c:pt>
                <c:pt idx="115">
                  <c:v>-5.6276462827826203E-2</c:v>
                </c:pt>
                <c:pt idx="116">
                  <c:v>-5.5933242426123297E-2</c:v>
                </c:pt>
                <c:pt idx="117">
                  <c:v>-5.28497659653209E-2</c:v>
                </c:pt>
                <c:pt idx="118">
                  <c:v>-5.1136335668684398E-2</c:v>
                </c:pt>
                <c:pt idx="119">
                  <c:v>-4.9531769488688399E-2</c:v>
                </c:pt>
                <c:pt idx="120">
                  <c:v>-4.9493086399319201E-2</c:v>
                </c:pt>
                <c:pt idx="121">
                  <c:v>-4.8096798205598597E-2</c:v>
                </c:pt>
                <c:pt idx="122">
                  <c:v>-4.6290262231672298E-2</c:v>
                </c:pt>
                <c:pt idx="123">
                  <c:v>-4.5699483625173502E-2</c:v>
                </c:pt>
                <c:pt idx="124">
                  <c:v>-4.4504762772726997E-2</c:v>
                </c:pt>
                <c:pt idx="125">
                  <c:v>-4.3949680012869703E-2</c:v>
                </c:pt>
                <c:pt idx="126">
                  <c:v>-4.3394046322686099E-2</c:v>
                </c:pt>
                <c:pt idx="127">
                  <c:v>-4.3230322689848201E-2</c:v>
                </c:pt>
                <c:pt idx="128">
                  <c:v>-4.32023757416687E-2</c:v>
                </c:pt>
                <c:pt idx="129">
                  <c:v>-4.2724310010941298E-2</c:v>
                </c:pt>
                <c:pt idx="130">
                  <c:v>-4.1938246008962801E-2</c:v>
                </c:pt>
                <c:pt idx="131">
                  <c:v>-4.1747123041633902E-2</c:v>
                </c:pt>
                <c:pt idx="132">
                  <c:v>-4.1638141797432603E-2</c:v>
                </c:pt>
                <c:pt idx="133">
                  <c:v>-3.9736688467161198E-2</c:v>
                </c:pt>
                <c:pt idx="134">
                  <c:v>-3.8714074447012498E-2</c:v>
                </c:pt>
                <c:pt idx="135">
                  <c:v>-3.8202106093895599E-2</c:v>
                </c:pt>
                <c:pt idx="136">
                  <c:v>-3.4934945305865897E-2</c:v>
                </c:pt>
                <c:pt idx="137">
                  <c:v>-3.4754593841732503E-2</c:v>
                </c:pt>
                <c:pt idx="138">
                  <c:v>-3.4743248218600198E-2</c:v>
                </c:pt>
                <c:pt idx="139">
                  <c:v>-3.4681426958038497E-2</c:v>
                </c:pt>
                <c:pt idx="140">
                  <c:v>-3.4616453059532197E-2</c:v>
                </c:pt>
                <c:pt idx="141">
                  <c:v>-3.3502838775316603E-2</c:v>
                </c:pt>
                <c:pt idx="142">
                  <c:v>-3.2429445214619497E-2</c:v>
                </c:pt>
                <c:pt idx="143">
                  <c:v>-3.2191121433255601E-2</c:v>
                </c:pt>
                <c:pt idx="144">
                  <c:v>-3.1511147315396899E-2</c:v>
                </c:pt>
                <c:pt idx="145">
                  <c:v>-3.03107391464611E-2</c:v>
                </c:pt>
                <c:pt idx="146">
                  <c:v>-2.96172116940666E-2</c:v>
                </c:pt>
                <c:pt idx="147">
                  <c:v>-2.9128498702095201E-2</c:v>
                </c:pt>
                <c:pt idx="148">
                  <c:v>-2.7240553203875102E-2</c:v>
                </c:pt>
                <c:pt idx="149">
                  <c:v>-2.4364176773033399E-2</c:v>
                </c:pt>
                <c:pt idx="150">
                  <c:v>-2.3967051906477601E-2</c:v>
                </c:pt>
                <c:pt idx="151">
                  <c:v>-2.13698198136309E-2</c:v>
                </c:pt>
                <c:pt idx="152">
                  <c:v>-2.07012921510644E-2</c:v>
                </c:pt>
                <c:pt idx="153">
                  <c:v>-2.0646452846307301E-2</c:v>
                </c:pt>
                <c:pt idx="154">
                  <c:v>-1.99741141512805E-2</c:v>
                </c:pt>
                <c:pt idx="155">
                  <c:v>-1.8553861039467101E-2</c:v>
                </c:pt>
                <c:pt idx="156">
                  <c:v>-1.8055005495310299E-2</c:v>
                </c:pt>
                <c:pt idx="157">
                  <c:v>-1.7541232735076701E-2</c:v>
                </c:pt>
                <c:pt idx="158">
                  <c:v>-1.7074541805109401E-2</c:v>
                </c:pt>
                <c:pt idx="159">
                  <c:v>-1.7049512704632799E-2</c:v>
                </c:pt>
                <c:pt idx="160">
                  <c:v>-1.6982119604842999E-2</c:v>
                </c:pt>
                <c:pt idx="161">
                  <c:v>-1.50590970221365E-2</c:v>
                </c:pt>
                <c:pt idx="162">
                  <c:v>-1.3447319705846301E-2</c:v>
                </c:pt>
                <c:pt idx="163">
                  <c:v>-1.28425110671559E-2</c:v>
                </c:pt>
                <c:pt idx="164">
                  <c:v>-1.2794354161971401E-2</c:v>
                </c:pt>
                <c:pt idx="165">
                  <c:v>-1.22828880652948E-2</c:v>
                </c:pt>
                <c:pt idx="166">
                  <c:v>-1.20190132232579E-2</c:v>
                </c:pt>
                <c:pt idx="167">
                  <c:v>-1.1024429773875801E-2</c:v>
                </c:pt>
                <c:pt idx="168">
                  <c:v>-1.04853411244747E-2</c:v>
                </c:pt>
                <c:pt idx="169">
                  <c:v>-1.04330347249664E-2</c:v>
                </c:pt>
                <c:pt idx="170">
                  <c:v>-9.5740366833650097E-3</c:v>
                </c:pt>
                <c:pt idx="171">
                  <c:v>-8.4969813514041807E-3</c:v>
                </c:pt>
                <c:pt idx="172">
                  <c:v>-7.9362185508268408E-3</c:v>
                </c:pt>
                <c:pt idx="173">
                  <c:v>-7.1917917357136301E-3</c:v>
                </c:pt>
                <c:pt idx="174">
                  <c:v>-4.74037331923686E-3</c:v>
                </c:pt>
                <c:pt idx="175">
                  <c:v>-1.4097567299289899E-3</c:v>
                </c:pt>
                <c:pt idx="176">
                  <c:v>-6.0493451945513896E-4</c:v>
                </c:pt>
                <c:pt idx="177">
                  <c:v>-4.5599445575712799E-4</c:v>
                </c:pt>
                <c:pt idx="178" formatCode="0.00E+00">
                  <c:v>-6.0856838877370097E-5</c:v>
                </c:pt>
                <c:pt idx="179">
                  <c:v>1.05950562170748E-4</c:v>
                </c:pt>
                <c:pt idx="180">
                  <c:v>4.3358424027887203E-3</c:v>
                </c:pt>
                <c:pt idx="181">
                  <c:v>5.4592038528073804E-3</c:v>
                </c:pt>
                <c:pt idx="182">
                  <c:v>6.1422823398852404E-3</c:v>
                </c:pt>
                <c:pt idx="183">
                  <c:v>7.35726338806176E-3</c:v>
                </c:pt>
                <c:pt idx="184">
                  <c:v>7.8936309257317105E-3</c:v>
                </c:pt>
                <c:pt idx="185">
                  <c:v>7.9591726687466106E-3</c:v>
                </c:pt>
                <c:pt idx="186">
                  <c:v>9.0420499192927703E-3</c:v>
                </c:pt>
                <c:pt idx="187">
                  <c:v>1.0290731038039701E-2</c:v>
                </c:pt>
                <c:pt idx="188">
                  <c:v>1.04727410095404E-2</c:v>
                </c:pt>
                <c:pt idx="189">
                  <c:v>1.24159223285103E-2</c:v>
                </c:pt>
                <c:pt idx="190">
                  <c:v>1.2737294695597E-2</c:v>
                </c:pt>
                <c:pt idx="191">
                  <c:v>1.3764850325406801E-2</c:v>
                </c:pt>
                <c:pt idx="192">
                  <c:v>1.3884993909558101E-2</c:v>
                </c:pt>
                <c:pt idx="193">
                  <c:v>1.42311905906761E-2</c:v>
                </c:pt>
                <c:pt idx="194">
                  <c:v>1.60951519012364E-2</c:v>
                </c:pt>
                <c:pt idx="195">
                  <c:v>1.6393520567560001E-2</c:v>
                </c:pt>
                <c:pt idx="196">
                  <c:v>1.69384030035073E-2</c:v>
                </c:pt>
                <c:pt idx="197">
                  <c:v>1.76629683401116E-2</c:v>
                </c:pt>
                <c:pt idx="198">
                  <c:v>2.0702775011775702E-2</c:v>
                </c:pt>
                <c:pt idx="199">
                  <c:v>2.0716166722602999E-2</c:v>
                </c:pt>
                <c:pt idx="200">
                  <c:v>2.2107406015544898E-2</c:v>
                </c:pt>
                <c:pt idx="201">
                  <c:v>2.77363540415194E-2</c:v>
                </c:pt>
                <c:pt idx="202">
                  <c:v>3.3369956415517002E-2</c:v>
                </c:pt>
                <c:pt idx="203">
                  <c:v>3.3668279861663798E-2</c:v>
                </c:pt>
                <c:pt idx="204">
                  <c:v>3.3956338438347597E-2</c:v>
                </c:pt>
                <c:pt idx="205">
                  <c:v>3.5285772044509799E-2</c:v>
                </c:pt>
                <c:pt idx="206">
                  <c:v>3.5850471372212402E-2</c:v>
                </c:pt>
                <c:pt idx="207">
                  <c:v>3.65149388606716E-2</c:v>
                </c:pt>
                <c:pt idx="208">
                  <c:v>3.6992372691714299E-2</c:v>
                </c:pt>
                <c:pt idx="209">
                  <c:v>3.7331290865163402E-2</c:v>
                </c:pt>
                <c:pt idx="210">
                  <c:v>3.8368284938844803E-2</c:v>
                </c:pt>
                <c:pt idx="211">
                  <c:v>3.9521751827696398E-2</c:v>
                </c:pt>
                <c:pt idx="212">
                  <c:v>3.97705795614973E-2</c:v>
                </c:pt>
                <c:pt idx="213">
                  <c:v>4.16590217987075E-2</c:v>
                </c:pt>
                <c:pt idx="214">
                  <c:v>4.4197929478339698E-2</c:v>
                </c:pt>
                <c:pt idx="215">
                  <c:v>4.5648375170535598E-2</c:v>
                </c:pt>
                <c:pt idx="216">
                  <c:v>4.6721983411398403E-2</c:v>
                </c:pt>
                <c:pt idx="217">
                  <c:v>4.69440075428353E-2</c:v>
                </c:pt>
                <c:pt idx="218">
                  <c:v>4.9414251039596603E-2</c:v>
                </c:pt>
                <c:pt idx="219">
                  <c:v>5.1245447265402103E-2</c:v>
                </c:pt>
                <c:pt idx="220">
                  <c:v>5.2663360508534297E-2</c:v>
                </c:pt>
                <c:pt idx="221">
                  <c:v>5.51344546413369E-2</c:v>
                </c:pt>
                <c:pt idx="222">
                  <c:v>5.5622317216582E-2</c:v>
                </c:pt>
                <c:pt idx="223">
                  <c:v>5.6296922169867897E-2</c:v>
                </c:pt>
                <c:pt idx="224">
                  <c:v>5.6972266698425901E-2</c:v>
                </c:pt>
                <c:pt idx="225">
                  <c:v>5.7234380364412703E-2</c:v>
                </c:pt>
                <c:pt idx="226">
                  <c:v>5.9915754798512397E-2</c:v>
                </c:pt>
                <c:pt idx="227">
                  <c:v>6.1763159463513802E-2</c:v>
                </c:pt>
                <c:pt idx="228">
                  <c:v>6.5783375346204501E-2</c:v>
                </c:pt>
                <c:pt idx="229">
                  <c:v>6.6148256840869002E-2</c:v>
                </c:pt>
                <c:pt idx="230">
                  <c:v>6.6351206435897106E-2</c:v>
                </c:pt>
                <c:pt idx="231">
                  <c:v>6.7123068740177996E-2</c:v>
                </c:pt>
                <c:pt idx="232">
                  <c:v>6.7423451397262205E-2</c:v>
                </c:pt>
                <c:pt idx="233">
                  <c:v>6.7552100239019697E-2</c:v>
                </c:pt>
                <c:pt idx="234">
                  <c:v>6.8878973516561803E-2</c:v>
                </c:pt>
                <c:pt idx="235">
                  <c:v>6.9196027805549898E-2</c:v>
                </c:pt>
                <c:pt idx="236">
                  <c:v>7.0014266514892606E-2</c:v>
                </c:pt>
                <c:pt idx="237">
                  <c:v>7.0792070218067799E-2</c:v>
                </c:pt>
                <c:pt idx="238">
                  <c:v>7.0848977625903406E-2</c:v>
                </c:pt>
                <c:pt idx="239">
                  <c:v>7.3596158807694004E-2</c:v>
                </c:pt>
                <c:pt idx="240">
                  <c:v>7.3976174892919494E-2</c:v>
                </c:pt>
                <c:pt idx="241">
                  <c:v>7.4243370122151098E-2</c:v>
                </c:pt>
                <c:pt idx="242">
                  <c:v>7.4379533477162696E-2</c:v>
                </c:pt>
                <c:pt idx="243">
                  <c:v>7.4904422018664096E-2</c:v>
                </c:pt>
                <c:pt idx="244">
                  <c:v>7.5718960466516202E-2</c:v>
                </c:pt>
                <c:pt idx="245">
                  <c:v>7.5985734598136595E-2</c:v>
                </c:pt>
                <c:pt idx="246">
                  <c:v>7.7472741540544801E-2</c:v>
                </c:pt>
                <c:pt idx="247">
                  <c:v>7.79556210000725E-2</c:v>
                </c:pt>
                <c:pt idx="248">
                  <c:v>7.8437203688455401E-2</c:v>
                </c:pt>
                <c:pt idx="249">
                  <c:v>7.9524504633610701E-2</c:v>
                </c:pt>
                <c:pt idx="250">
                  <c:v>8.0167153665492499E-2</c:v>
                </c:pt>
                <c:pt idx="251">
                  <c:v>8.1901772805209203E-2</c:v>
                </c:pt>
                <c:pt idx="252">
                  <c:v>8.3428365808110597E-2</c:v>
                </c:pt>
                <c:pt idx="253">
                  <c:v>8.4207614044025395E-2</c:v>
                </c:pt>
                <c:pt idx="254">
                  <c:v>8.4485314192671301E-2</c:v>
                </c:pt>
                <c:pt idx="255">
                  <c:v>8.8591773770061305E-2</c:v>
                </c:pt>
                <c:pt idx="256">
                  <c:v>8.8619458253078806E-2</c:v>
                </c:pt>
                <c:pt idx="257">
                  <c:v>9.0944129165108301E-2</c:v>
                </c:pt>
                <c:pt idx="258">
                  <c:v>9.1627150006809904E-2</c:v>
                </c:pt>
                <c:pt idx="259">
                  <c:v>9.2894797378203803E-2</c:v>
                </c:pt>
                <c:pt idx="260">
                  <c:v>9.4419615275490407E-2</c:v>
                </c:pt>
                <c:pt idx="261">
                  <c:v>9.6034556562766896E-2</c:v>
                </c:pt>
                <c:pt idx="262">
                  <c:v>9.7827627679523604E-2</c:v>
                </c:pt>
                <c:pt idx="263">
                  <c:v>9.7995942381195605E-2</c:v>
                </c:pt>
                <c:pt idx="264">
                  <c:v>9.8089138807150103E-2</c:v>
                </c:pt>
                <c:pt idx="265">
                  <c:v>9.8215219490690703E-2</c:v>
                </c:pt>
                <c:pt idx="266">
                  <c:v>9.9285212992165306E-2</c:v>
                </c:pt>
                <c:pt idx="267">
                  <c:v>0.100562503684491</c:v>
                </c:pt>
                <c:pt idx="268">
                  <c:v>0.10276735064451401</c:v>
                </c:pt>
                <c:pt idx="269">
                  <c:v>0.105015806951541</c:v>
                </c:pt>
                <c:pt idx="270">
                  <c:v>0.106030598293456</c:v>
                </c:pt>
                <c:pt idx="271">
                  <c:v>0.106671096549702</c:v>
                </c:pt>
                <c:pt idx="272">
                  <c:v>0.10767716835494601</c:v>
                </c:pt>
                <c:pt idx="273">
                  <c:v>0.112472992422206</c:v>
                </c:pt>
                <c:pt idx="274">
                  <c:v>0.112933555448853</c:v>
                </c:pt>
                <c:pt idx="275">
                  <c:v>0.113504747534993</c:v>
                </c:pt>
                <c:pt idx="276">
                  <c:v>0.118367674217738</c:v>
                </c:pt>
                <c:pt idx="277">
                  <c:v>0.11837051885263</c:v>
                </c:pt>
                <c:pt idx="278">
                  <c:v>0.119900356190785</c:v>
                </c:pt>
                <c:pt idx="279">
                  <c:v>0.120923461383128</c:v>
                </c:pt>
                <c:pt idx="280">
                  <c:v>0.121164502349171</c:v>
                </c:pt>
                <c:pt idx="281">
                  <c:v>0.12258222769431699</c:v>
                </c:pt>
                <c:pt idx="282">
                  <c:v>0.122863564055837</c:v>
                </c:pt>
                <c:pt idx="283">
                  <c:v>0.12502464971042199</c:v>
                </c:pt>
                <c:pt idx="284">
                  <c:v>0.12856779472631999</c:v>
                </c:pt>
                <c:pt idx="285">
                  <c:v>0.12943795506594599</c:v>
                </c:pt>
                <c:pt idx="286">
                  <c:v>0.130598759517594</c:v>
                </c:pt>
                <c:pt idx="287">
                  <c:v>0.132662721376436</c:v>
                </c:pt>
                <c:pt idx="288">
                  <c:v>0.13471349156235399</c:v>
                </c:pt>
                <c:pt idx="289">
                  <c:v>0.135235395264968</c:v>
                </c:pt>
                <c:pt idx="290">
                  <c:v>0.13698105959875101</c:v>
                </c:pt>
                <c:pt idx="291">
                  <c:v>0.138044057106948</c:v>
                </c:pt>
                <c:pt idx="292">
                  <c:v>0.13909380694273901</c:v>
                </c:pt>
                <c:pt idx="293">
                  <c:v>0.14159145925876601</c:v>
                </c:pt>
                <c:pt idx="294">
                  <c:v>0.14250447789288001</c:v>
                </c:pt>
                <c:pt idx="295">
                  <c:v>0.14350227408417601</c:v>
                </c:pt>
                <c:pt idx="296">
                  <c:v>0.144994411915678</c:v>
                </c:pt>
                <c:pt idx="297">
                  <c:v>0.14867245407603299</c:v>
                </c:pt>
                <c:pt idx="298">
                  <c:v>0.15577087767206799</c:v>
                </c:pt>
                <c:pt idx="299">
                  <c:v>0.15652301575312999</c:v>
                </c:pt>
                <c:pt idx="300">
                  <c:v>0.158516149948325</c:v>
                </c:pt>
                <c:pt idx="301">
                  <c:v>0.16086027414037199</c:v>
                </c:pt>
                <c:pt idx="302">
                  <c:v>0.16340933021800799</c:v>
                </c:pt>
                <c:pt idx="303">
                  <c:v>0.16553033049952101</c:v>
                </c:pt>
                <c:pt idx="304">
                  <c:v>0.16889556108544601</c:v>
                </c:pt>
                <c:pt idx="305">
                  <c:v>0.17073395596250199</c:v>
                </c:pt>
                <c:pt idx="306">
                  <c:v>0.17730142547021799</c:v>
                </c:pt>
                <c:pt idx="307">
                  <c:v>0.180257535085213</c:v>
                </c:pt>
                <c:pt idx="308">
                  <c:v>0.182359016779547</c:v>
                </c:pt>
                <c:pt idx="309">
                  <c:v>0.18261904698847101</c:v>
                </c:pt>
                <c:pt idx="310">
                  <c:v>0.184238365922371</c:v>
                </c:pt>
                <c:pt idx="311">
                  <c:v>0.18657811002942001</c:v>
                </c:pt>
                <c:pt idx="312">
                  <c:v>0.18855347898733699</c:v>
                </c:pt>
                <c:pt idx="313">
                  <c:v>0.18859178305570701</c:v>
                </c:pt>
                <c:pt idx="314">
                  <c:v>0.19195356914162601</c:v>
                </c:pt>
                <c:pt idx="315">
                  <c:v>0.197656166385522</c:v>
                </c:pt>
                <c:pt idx="316">
                  <c:v>0.20290677471195001</c:v>
                </c:pt>
                <c:pt idx="317">
                  <c:v>0.205118636878526</c:v>
                </c:pt>
                <c:pt idx="318">
                  <c:v>0.21913318955182801</c:v>
                </c:pt>
                <c:pt idx="319">
                  <c:v>0.22207467526281599</c:v>
                </c:pt>
                <c:pt idx="320">
                  <c:v>0.22269415252505201</c:v>
                </c:pt>
                <c:pt idx="321">
                  <c:v>0.24142268841539599</c:v>
                </c:pt>
                <c:pt idx="322">
                  <c:v>0.25380733836691499</c:v>
                </c:pt>
                <c:pt idx="323">
                  <c:v>0.26724489494055098</c:v>
                </c:pt>
                <c:pt idx="324">
                  <c:v>0.27571914852243001</c:v>
                </c:pt>
                <c:pt idx="325">
                  <c:v>0.28460394015799501</c:v>
                </c:pt>
                <c:pt idx="326">
                  <c:v>0.28778476813122</c:v>
                </c:pt>
                <c:pt idx="327">
                  <c:v>0.33795288788301597</c:v>
                </c:pt>
                <c:pt idx="328">
                  <c:v>0.37070157918899199</c:v>
                </c:pt>
                <c:pt idx="329">
                  <c:v>0.37237465563483302</c:v>
                </c:pt>
                <c:pt idx="330">
                  <c:v>0.393641393542222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283712"/>
        <c:axId val="123289984"/>
      </c:scatterChart>
      <c:valAx>
        <c:axId val="123283712"/>
        <c:scaling>
          <c:orientation val="minMax"/>
        </c:scaling>
        <c:delete val="0"/>
        <c:axPos val="b"/>
        <c:majorTickMark val="out"/>
        <c:minorTickMark val="none"/>
        <c:tickLblPos val="nextTo"/>
        <c:crossAx val="123289984"/>
        <c:crosses val="autoZero"/>
        <c:crossBetween val="midCat"/>
      </c:valAx>
      <c:valAx>
        <c:axId val="1232899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3283712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2751406236257137"/>
          <c:y val="0.70522307961722275"/>
          <c:w val="0.39427387797723928"/>
          <c:h val="0.25115157480314959"/>
        </c:manualLayout>
      </c:layout>
      <c:overlay val="0"/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87506412106766"/>
          <c:y val="3.9800908156253818E-2"/>
          <c:w val="0.87478937007874014"/>
          <c:h val="0.89719889180519097"/>
        </c:manualLayout>
      </c:layout>
      <c:scatterChart>
        <c:scatterStyle val="lineMarker"/>
        <c:varyColors val="0"/>
        <c:ser>
          <c:idx val="0"/>
          <c:order val="0"/>
          <c:tx>
            <c:strRef>
              <c:f>'Suppl Fig 4'!$O$1</c:f>
              <c:strCache>
                <c:ptCount val="1"/>
                <c:pt idx="0">
                  <c:v>LASSO-without structure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3"/>
            <c:spPr>
              <a:ln>
                <a:noFill/>
              </a:ln>
            </c:spPr>
          </c:marker>
          <c:yVal>
            <c:numRef>
              <c:f>'Suppl Fig 4'!$O$2:$O$335</c:f>
              <c:numCache>
                <c:formatCode>General</c:formatCode>
                <c:ptCount val="334"/>
                <c:pt idx="0">
                  <c:v>-18.9013490389612</c:v>
                </c:pt>
                <c:pt idx="1">
                  <c:v>-9.5638095828704905</c:v>
                </c:pt>
                <c:pt idx="2">
                  <c:v>-9.5523152373577407</c:v>
                </c:pt>
                <c:pt idx="3">
                  <c:v>-8.1572320730540397</c:v>
                </c:pt>
                <c:pt idx="4">
                  <c:v>-6.8228225350573002</c:v>
                </c:pt>
                <c:pt idx="5">
                  <c:v>-6.5987030958285402</c:v>
                </c:pt>
                <c:pt idx="6">
                  <c:v>-6.2616816701688398</c:v>
                </c:pt>
                <c:pt idx="7">
                  <c:v>-6.0844488626118203</c:v>
                </c:pt>
                <c:pt idx="8">
                  <c:v>-5.7377553104306198</c:v>
                </c:pt>
                <c:pt idx="9">
                  <c:v>-5.68459465767459</c:v>
                </c:pt>
                <c:pt idx="10">
                  <c:v>-5.5519191099365903</c:v>
                </c:pt>
                <c:pt idx="11">
                  <c:v>-5.05497310482294</c:v>
                </c:pt>
                <c:pt idx="12">
                  <c:v>-4.0302368518289997</c:v>
                </c:pt>
                <c:pt idx="13">
                  <c:v>-4.0097166552800401</c:v>
                </c:pt>
                <c:pt idx="14">
                  <c:v>-3.9814050698338099</c:v>
                </c:pt>
                <c:pt idx="15">
                  <c:v>-3.8437765314388201</c:v>
                </c:pt>
                <c:pt idx="16">
                  <c:v>-3.2920264901948002</c:v>
                </c:pt>
                <c:pt idx="17">
                  <c:v>-3.2302351196185501</c:v>
                </c:pt>
                <c:pt idx="18">
                  <c:v>-3.1880081538733398</c:v>
                </c:pt>
                <c:pt idx="19">
                  <c:v>-2.4217990169897998</c:v>
                </c:pt>
                <c:pt idx="20">
                  <c:v>-2.1163449055906698</c:v>
                </c:pt>
                <c:pt idx="21">
                  <c:v>-2.1093041279756499</c:v>
                </c:pt>
                <c:pt idx="22">
                  <c:v>-2.0663033787540899</c:v>
                </c:pt>
                <c:pt idx="23">
                  <c:v>-1.9614646915104399</c:v>
                </c:pt>
                <c:pt idx="24">
                  <c:v>-1.94897503518407</c:v>
                </c:pt>
                <c:pt idx="25">
                  <c:v>-1.88022477256094</c:v>
                </c:pt>
                <c:pt idx="26">
                  <c:v>-1.7497692984475399</c:v>
                </c:pt>
                <c:pt idx="27">
                  <c:v>-1.6251743928190701</c:v>
                </c:pt>
                <c:pt idx="28">
                  <c:v>-1.57854945765266</c:v>
                </c:pt>
                <c:pt idx="29">
                  <c:v>-1.4346323549080999</c:v>
                </c:pt>
                <c:pt idx="30">
                  <c:v>-1.4193743844631601</c:v>
                </c:pt>
                <c:pt idx="31">
                  <c:v>-1.4008755317815</c:v>
                </c:pt>
                <c:pt idx="32">
                  <c:v>-1.3577764035950901</c:v>
                </c:pt>
                <c:pt idx="33">
                  <c:v>-1.2293283626457701</c:v>
                </c:pt>
                <c:pt idx="34">
                  <c:v>-1.00444804799939</c:v>
                </c:pt>
                <c:pt idx="35">
                  <c:v>-0.98608829240812101</c:v>
                </c:pt>
                <c:pt idx="36">
                  <c:v>-0.92419319095963104</c:v>
                </c:pt>
                <c:pt idx="37">
                  <c:v>-0.87704485739039295</c:v>
                </c:pt>
                <c:pt idx="38">
                  <c:v>-0.85110267339872403</c:v>
                </c:pt>
                <c:pt idx="39">
                  <c:v>-0.81480167216141797</c:v>
                </c:pt>
                <c:pt idx="40">
                  <c:v>-0.80860045331004204</c:v>
                </c:pt>
                <c:pt idx="41">
                  <c:v>-0.68849608114419603</c:v>
                </c:pt>
                <c:pt idx="42">
                  <c:v>-0.57320520751679005</c:v>
                </c:pt>
                <c:pt idx="43">
                  <c:v>-0.45749700740092097</c:v>
                </c:pt>
                <c:pt idx="44">
                  <c:v>-2.2819229147356099E-2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0.21956236657494699</c:v>
                </c:pt>
                <c:pt idx="300">
                  <c:v>0.24658604277043999</c:v>
                </c:pt>
                <c:pt idx="301">
                  <c:v>0.32667129300551201</c:v>
                </c:pt>
                <c:pt idx="302">
                  <c:v>0.36353028150202599</c:v>
                </c:pt>
                <c:pt idx="303">
                  <c:v>0.54331120285984402</c:v>
                </c:pt>
                <c:pt idx="304">
                  <c:v>0.55214787297011403</c:v>
                </c:pt>
                <c:pt idx="305">
                  <c:v>0.60244990744835702</c:v>
                </c:pt>
                <c:pt idx="306">
                  <c:v>0.66091912598437397</c:v>
                </c:pt>
                <c:pt idx="307">
                  <c:v>0.67693856703883304</c:v>
                </c:pt>
                <c:pt idx="308">
                  <c:v>0.69025091877729405</c:v>
                </c:pt>
                <c:pt idx="309">
                  <c:v>0.89919137161080798</c:v>
                </c:pt>
                <c:pt idx="310">
                  <c:v>1.12070058939297</c:v>
                </c:pt>
                <c:pt idx="311">
                  <c:v>1.3732367831725301</c:v>
                </c:pt>
                <c:pt idx="312">
                  <c:v>1.6298244557924499</c:v>
                </c:pt>
                <c:pt idx="313">
                  <c:v>1.66140144115251</c:v>
                </c:pt>
                <c:pt idx="314">
                  <c:v>1.8056903889523299</c:v>
                </c:pt>
                <c:pt idx="315">
                  <c:v>1.84270888032946</c:v>
                </c:pt>
                <c:pt idx="316">
                  <c:v>1.86940634836563</c:v>
                </c:pt>
                <c:pt idx="317">
                  <c:v>1.8852211621225401</c:v>
                </c:pt>
                <c:pt idx="318">
                  <c:v>2.0989518655847101</c:v>
                </c:pt>
                <c:pt idx="319">
                  <c:v>2.1799768824920598</c:v>
                </c:pt>
                <c:pt idx="320">
                  <c:v>2.2326830914336999</c:v>
                </c:pt>
                <c:pt idx="321">
                  <c:v>2.4458963273867198</c:v>
                </c:pt>
                <c:pt idx="322">
                  <c:v>3.41461003463461</c:v>
                </c:pt>
                <c:pt idx="323">
                  <c:v>3.6312676269342798</c:v>
                </c:pt>
                <c:pt idx="324">
                  <c:v>3.75007003633293</c:v>
                </c:pt>
                <c:pt idx="325">
                  <c:v>3.81183151940062</c:v>
                </c:pt>
                <c:pt idx="326">
                  <c:v>4.9115729838590401</c:v>
                </c:pt>
                <c:pt idx="327">
                  <c:v>5.8426947473637298</c:v>
                </c:pt>
                <c:pt idx="328">
                  <c:v>6.3884050937857504</c:v>
                </c:pt>
                <c:pt idx="329">
                  <c:v>7.5944980806717703</c:v>
                </c:pt>
                <c:pt idx="330">
                  <c:v>24.277895816137899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'Suppl Fig 4'!$Q$1</c:f>
              <c:strCache>
                <c:ptCount val="1"/>
                <c:pt idx="0">
                  <c:v>LASSO-INSTRUCT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3"/>
            <c:spPr>
              <a:ln>
                <a:noFill/>
              </a:ln>
            </c:spPr>
          </c:marker>
          <c:yVal>
            <c:numRef>
              <c:f>'Suppl Fig 4'!$Q$2:$Q$335</c:f>
              <c:numCache>
                <c:formatCode>General</c:formatCode>
                <c:ptCount val="334"/>
                <c:pt idx="0">
                  <c:v>-15.8208626608244</c:v>
                </c:pt>
                <c:pt idx="1">
                  <c:v>-10.204633303799</c:v>
                </c:pt>
                <c:pt idx="2">
                  <c:v>-9.7363036889853696</c:v>
                </c:pt>
                <c:pt idx="3">
                  <c:v>-9.4953905843707798</c:v>
                </c:pt>
                <c:pt idx="4">
                  <c:v>-8.8379932269666703</c:v>
                </c:pt>
                <c:pt idx="5">
                  <c:v>-8.6915503596206207</c:v>
                </c:pt>
                <c:pt idx="6">
                  <c:v>-8.5902895902818006</c:v>
                </c:pt>
                <c:pt idx="7">
                  <c:v>-6.9072698630128597</c:v>
                </c:pt>
                <c:pt idx="8">
                  <c:v>-6.3801729424131803</c:v>
                </c:pt>
                <c:pt idx="9">
                  <c:v>-5.9104183715641403</c:v>
                </c:pt>
                <c:pt idx="10">
                  <c:v>-5.7630742869451002</c:v>
                </c:pt>
                <c:pt idx="11">
                  <c:v>-5.4382702998968497</c:v>
                </c:pt>
                <c:pt idx="12">
                  <c:v>-4.7866471637085297</c:v>
                </c:pt>
                <c:pt idx="13">
                  <c:v>-4.7693681730266597</c:v>
                </c:pt>
                <c:pt idx="14">
                  <c:v>-4.7095029947462601</c:v>
                </c:pt>
                <c:pt idx="15">
                  <c:v>-4.6611929460876302</c:v>
                </c:pt>
                <c:pt idx="16">
                  <c:v>-4.5950986048962097</c:v>
                </c:pt>
                <c:pt idx="17">
                  <c:v>-4.2247975349319997</c:v>
                </c:pt>
                <c:pt idx="18">
                  <c:v>-4.1401802373100098</c:v>
                </c:pt>
                <c:pt idx="19">
                  <c:v>-3.9423524352484001</c:v>
                </c:pt>
                <c:pt idx="20">
                  <c:v>-3.81692731795013</c:v>
                </c:pt>
                <c:pt idx="21">
                  <c:v>-3.8133878675924899</c:v>
                </c:pt>
                <c:pt idx="22">
                  <c:v>-3.4320223537515</c:v>
                </c:pt>
                <c:pt idx="23">
                  <c:v>-3.4225729889409</c:v>
                </c:pt>
                <c:pt idx="24">
                  <c:v>-2.63436179963443</c:v>
                </c:pt>
                <c:pt idx="25">
                  <c:v>-2.3505281232171198</c:v>
                </c:pt>
                <c:pt idx="26">
                  <c:v>-2.17857134589172</c:v>
                </c:pt>
                <c:pt idx="27">
                  <c:v>-2.1685449801043202</c:v>
                </c:pt>
                <c:pt idx="28">
                  <c:v>-2.1292560431489602</c:v>
                </c:pt>
                <c:pt idx="29">
                  <c:v>-2.0209622007686501</c:v>
                </c:pt>
                <c:pt idx="30">
                  <c:v>-1.9310172211288801</c:v>
                </c:pt>
                <c:pt idx="31">
                  <c:v>-1.8760998070791499</c:v>
                </c:pt>
                <c:pt idx="32">
                  <c:v>-1.7873221917479201</c:v>
                </c:pt>
                <c:pt idx="33">
                  <c:v>-1.73878904210704</c:v>
                </c:pt>
                <c:pt idx="34">
                  <c:v>-1.7117040834406001</c:v>
                </c:pt>
                <c:pt idx="35">
                  <c:v>-1.6981974542860001</c:v>
                </c:pt>
                <c:pt idx="36">
                  <c:v>-1.64476170713332</c:v>
                </c:pt>
                <c:pt idx="37">
                  <c:v>-1.5343814615987901</c:v>
                </c:pt>
                <c:pt idx="38">
                  <c:v>-1.5239262918005201</c:v>
                </c:pt>
                <c:pt idx="39">
                  <c:v>-1.50092134744033</c:v>
                </c:pt>
                <c:pt idx="40">
                  <c:v>-1.36341426764261</c:v>
                </c:pt>
                <c:pt idx="41">
                  <c:v>-1.2642411981800299</c:v>
                </c:pt>
                <c:pt idx="42">
                  <c:v>-1.2611395547898501</c:v>
                </c:pt>
                <c:pt idx="43">
                  <c:v>-1.24082878002966</c:v>
                </c:pt>
                <c:pt idx="44">
                  <c:v>-1.11436741345021</c:v>
                </c:pt>
                <c:pt idx="45">
                  <c:v>-0.91782714614056904</c:v>
                </c:pt>
                <c:pt idx="46">
                  <c:v>-0.88792741665395702</c:v>
                </c:pt>
                <c:pt idx="47">
                  <c:v>-0.73662622453764803</c:v>
                </c:pt>
                <c:pt idx="48">
                  <c:v>-0.66899934526406202</c:v>
                </c:pt>
                <c:pt idx="49">
                  <c:v>-0.654440243681228</c:v>
                </c:pt>
                <c:pt idx="50">
                  <c:v>-0.64524334550439599</c:v>
                </c:pt>
                <c:pt idx="51">
                  <c:v>-0.53456844729008102</c:v>
                </c:pt>
                <c:pt idx="52">
                  <c:v>-0.43756344816542803</c:v>
                </c:pt>
                <c:pt idx="53">
                  <c:v>-0.29463332366827399</c:v>
                </c:pt>
                <c:pt idx="54">
                  <c:v>-0.221199859174709</c:v>
                </c:pt>
                <c:pt idx="55">
                  <c:v>-0.16301962019778901</c:v>
                </c:pt>
                <c:pt idx="56">
                  <c:v>-0.160133705738044</c:v>
                </c:pt>
                <c:pt idx="57">
                  <c:v>-0.1261955077744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9.3329296661810501E-2</c:v>
                </c:pt>
                <c:pt idx="297">
                  <c:v>0.31772054236900199</c:v>
                </c:pt>
                <c:pt idx="298">
                  <c:v>0.43998169966987399</c:v>
                </c:pt>
                <c:pt idx="299">
                  <c:v>0.67267702631172599</c:v>
                </c:pt>
                <c:pt idx="300">
                  <c:v>1.0176011647041301</c:v>
                </c:pt>
                <c:pt idx="301">
                  <c:v>1.02311794717923</c:v>
                </c:pt>
                <c:pt idx="302">
                  <c:v>1.03337901956102</c:v>
                </c:pt>
                <c:pt idx="303">
                  <c:v>1.0399930824272701</c:v>
                </c:pt>
                <c:pt idx="304">
                  <c:v>1.1271817702190201</c:v>
                </c:pt>
                <c:pt idx="305">
                  <c:v>1.1759577169826501</c:v>
                </c:pt>
                <c:pt idx="306">
                  <c:v>1.1762188717248401</c:v>
                </c:pt>
                <c:pt idx="307">
                  <c:v>1.4524445233604499</c:v>
                </c:pt>
                <c:pt idx="308">
                  <c:v>1.7043187148999199</c:v>
                </c:pt>
                <c:pt idx="309">
                  <c:v>1.8191724218909799</c:v>
                </c:pt>
                <c:pt idx="310">
                  <c:v>1.9411462135882001</c:v>
                </c:pt>
                <c:pt idx="311">
                  <c:v>2.3812344823643299</c:v>
                </c:pt>
                <c:pt idx="312">
                  <c:v>2.7738029652206002</c:v>
                </c:pt>
                <c:pt idx="313">
                  <c:v>2.82912718569388</c:v>
                </c:pt>
                <c:pt idx="314">
                  <c:v>2.9721687773977399</c:v>
                </c:pt>
                <c:pt idx="315">
                  <c:v>3.0648422809288798</c:v>
                </c:pt>
                <c:pt idx="316">
                  <c:v>3.18201430738138</c:v>
                </c:pt>
                <c:pt idx="317">
                  <c:v>3.5738036459704299</c:v>
                </c:pt>
                <c:pt idx="318">
                  <c:v>4.3873502599522602</c:v>
                </c:pt>
                <c:pt idx="319">
                  <c:v>4.3875664927903797</c:v>
                </c:pt>
                <c:pt idx="320">
                  <c:v>4.4862275127363</c:v>
                </c:pt>
                <c:pt idx="321">
                  <c:v>5.4936599373499302</c:v>
                </c:pt>
                <c:pt idx="322">
                  <c:v>5.6575108505413203</c:v>
                </c:pt>
                <c:pt idx="323">
                  <c:v>7.1348261769864303</c:v>
                </c:pt>
                <c:pt idx="324">
                  <c:v>8.2169325399447004</c:v>
                </c:pt>
                <c:pt idx="325">
                  <c:v>8.3319464527618194</c:v>
                </c:pt>
                <c:pt idx="326">
                  <c:v>9.6054924505105603</c:v>
                </c:pt>
                <c:pt idx="327">
                  <c:v>17.1431208842248</c:v>
                </c:pt>
                <c:pt idx="328">
                  <c:v>23.243085386453899</c:v>
                </c:pt>
                <c:pt idx="329">
                  <c:v>26.6959029785789</c:v>
                </c:pt>
                <c:pt idx="330">
                  <c:v>27.98496769802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'Suppl Fig 4'!$S$1</c:f>
              <c:strCache>
                <c:ptCount val="1"/>
                <c:pt idx="0">
                  <c:v>LASSO-DAPC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3"/>
            <c:spPr>
              <a:ln>
                <a:noFill/>
              </a:ln>
            </c:spPr>
          </c:marker>
          <c:yVal>
            <c:numRef>
              <c:f>'Suppl Fig 4'!$S$2:$S$335</c:f>
              <c:numCache>
                <c:formatCode>General</c:formatCode>
                <c:ptCount val="334"/>
                <c:pt idx="0">
                  <c:v>-144.05904764432199</c:v>
                </c:pt>
                <c:pt idx="1">
                  <c:v>-10.7780091974483</c:v>
                </c:pt>
                <c:pt idx="2">
                  <c:v>-10.534783525663</c:v>
                </c:pt>
                <c:pt idx="3">
                  <c:v>-10.4007975288631</c:v>
                </c:pt>
                <c:pt idx="4">
                  <c:v>-9.3989107292376204</c:v>
                </c:pt>
                <c:pt idx="5">
                  <c:v>-9.2077037025131308</c:v>
                </c:pt>
                <c:pt idx="6">
                  <c:v>-8.0330918634147004</c:v>
                </c:pt>
                <c:pt idx="7">
                  <c:v>-7.9981545654629498</c:v>
                </c:pt>
                <c:pt idx="8">
                  <c:v>-7.9810790100257698</c:v>
                </c:pt>
                <c:pt idx="9">
                  <c:v>-7.6262782255193704</c:v>
                </c:pt>
                <c:pt idx="10">
                  <c:v>-7.3029843694686303</c:v>
                </c:pt>
                <c:pt idx="11">
                  <c:v>-7.0708318132698098</c:v>
                </c:pt>
                <c:pt idx="12">
                  <c:v>-7.0477705510017099</c:v>
                </c:pt>
                <c:pt idx="13">
                  <c:v>-6.1293623004249804</c:v>
                </c:pt>
                <c:pt idx="14">
                  <c:v>-5.3466872303149398</c:v>
                </c:pt>
                <c:pt idx="15">
                  <c:v>-5.2481593916510798</c:v>
                </c:pt>
                <c:pt idx="16">
                  <c:v>-5.0384376583924402</c:v>
                </c:pt>
                <c:pt idx="17">
                  <c:v>-4.52834290596663</c:v>
                </c:pt>
                <c:pt idx="18">
                  <c:v>-4.2570198820755403</c:v>
                </c:pt>
                <c:pt idx="19">
                  <c:v>-4.02847642652271</c:v>
                </c:pt>
                <c:pt idx="20">
                  <c:v>-4.0110631452454397</c:v>
                </c:pt>
                <c:pt idx="21">
                  <c:v>-3.9751838113670601</c:v>
                </c:pt>
                <c:pt idx="22">
                  <c:v>-3.9663346592222002</c:v>
                </c:pt>
                <c:pt idx="23">
                  <c:v>-3.6884215548977402</c:v>
                </c:pt>
                <c:pt idx="24">
                  <c:v>-3.5968090566764901</c:v>
                </c:pt>
                <c:pt idx="25">
                  <c:v>-3.42457426891256</c:v>
                </c:pt>
                <c:pt idx="26">
                  <c:v>-3.3880041337516298</c:v>
                </c:pt>
                <c:pt idx="27">
                  <c:v>-3.26865376207832</c:v>
                </c:pt>
                <c:pt idx="28">
                  <c:v>-3.20024681832408</c:v>
                </c:pt>
                <c:pt idx="29">
                  <c:v>-2.9524290765847998</c:v>
                </c:pt>
                <c:pt idx="30">
                  <c:v>-2.9428986943892999</c:v>
                </c:pt>
                <c:pt idx="31">
                  <c:v>-2.6954372116816301</c:v>
                </c:pt>
                <c:pt idx="32">
                  <c:v>-2.6384675853675601</c:v>
                </c:pt>
                <c:pt idx="33">
                  <c:v>-2.5010608006280202</c:v>
                </c:pt>
                <c:pt idx="34">
                  <c:v>-2.47830763111731</c:v>
                </c:pt>
                <c:pt idx="35">
                  <c:v>-2.3259806074110299</c:v>
                </c:pt>
                <c:pt idx="36">
                  <c:v>-2.0376349281007</c:v>
                </c:pt>
                <c:pt idx="37">
                  <c:v>-1.9265988717043201</c:v>
                </c:pt>
                <c:pt idx="38">
                  <c:v>-1.8385370898199001</c:v>
                </c:pt>
                <c:pt idx="39">
                  <c:v>-1.68275959783426</c:v>
                </c:pt>
                <c:pt idx="40">
                  <c:v>-1.68092018704069</c:v>
                </c:pt>
                <c:pt idx="41">
                  <c:v>-1.59053510032621</c:v>
                </c:pt>
                <c:pt idx="42">
                  <c:v>-1.38925588027155</c:v>
                </c:pt>
                <c:pt idx="43">
                  <c:v>-1.2825353693155299</c:v>
                </c:pt>
                <c:pt idx="44">
                  <c:v>-1.1588322535286799</c:v>
                </c:pt>
                <c:pt idx="45">
                  <c:v>-1.0725552052542699</c:v>
                </c:pt>
                <c:pt idx="46">
                  <c:v>-0.99651307923771404</c:v>
                </c:pt>
                <c:pt idx="47">
                  <c:v>-0.95143254961203905</c:v>
                </c:pt>
                <c:pt idx="48">
                  <c:v>-0.91886640888965998</c:v>
                </c:pt>
                <c:pt idx="49">
                  <c:v>-0.89517643078765197</c:v>
                </c:pt>
                <c:pt idx="50">
                  <c:v>-0.84514085925128901</c:v>
                </c:pt>
                <c:pt idx="51">
                  <c:v>-0.84163990563844904</c:v>
                </c:pt>
                <c:pt idx="52">
                  <c:v>-0.76300873292611204</c:v>
                </c:pt>
                <c:pt idx="53">
                  <c:v>-0.69786721173668198</c:v>
                </c:pt>
                <c:pt idx="54">
                  <c:v>-0.51722542769044799</c:v>
                </c:pt>
                <c:pt idx="55">
                  <c:v>-0.51528173256370002</c:v>
                </c:pt>
                <c:pt idx="56">
                  <c:v>-0.47084902350025798</c:v>
                </c:pt>
                <c:pt idx="57">
                  <c:v>-0.45247592948601001</c:v>
                </c:pt>
                <c:pt idx="58">
                  <c:v>-0.45219021353281103</c:v>
                </c:pt>
                <c:pt idx="59">
                  <c:v>-0.39149441729159901</c:v>
                </c:pt>
                <c:pt idx="60">
                  <c:v>-0.368440631818436</c:v>
                </c:pt>
                <c:pt idx="61">
                  <c:v>-0.31108835947545999</c:v>
                </c:pt>
                <c:pt idx="62">
                  <c:v>-0.27796212448380703</c:v>
                </c:pt>
                <c:pt idx="63">
                  <c:v>-0.21765069006655499</c:v>
                </c:pt>
                <c:pt idx="64">
                  <c:v>-0.21395886313463899</c:v>
                </c:pt>
                <c:pt idx="65">
                  <c:v>-7.1493512677906296E-2</c:v>
                </c:pt>
                <c:pt idx="66">
                  <c:v>-3.7471643268837597E-2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1.55678336285537E-2</c:v>
                </c:pt>
                <c:pt idx="272">
                  <c:v>0.23196440367707299</c:v>
                </c:pt>
                <c:pt idx="273">
                  <c:v>0.28778319926933599</c:v>
                </c:pt>
                <c:pt idx="274">
                  <c:v>0.292219000972822</c:v>
                </c:pt>
                <c:pt idx="275">
                  <c:v>0.430244044112434</c:v>
                </c:pt>
                <c:pt idx="276">
                  <c:v>0.49415382389707502</c:v>
                </c:pt>
                <c:pt idx="277">
                  <c:v>0.49618379052822498</c:v>
                </c:pt>
                <c:pt idx="278">
                  <c:v>0.52055075663898798</c:v>
                </c:pt>
                <c:pt idx="279">
                  <c:v>0.57570917492726403</c:v>
                </c:pt>
                <c:pt idx="280">
                  <c:v>0.77091267348840498</c:v>
                </c:pt>
                <c:pt idx="281">
                  <c:v>0.92714136347311804</c:v>
                </c:pt>
                <c:pt idx="282">
                  <c:v>0.94118252873040897</c:v>
                </c:pt>
                <c:pt idx="283">
                  <c:v>1.0331564460415299</c:v>
                </c:pt>
                <c:pt idx="284">
                  <c:v>1.07178143577352</c:v>
                </c:pt>
                <c:pt idx="285">
                  <c:v>1.30417905544371</c:v>
                </c:pt>
                <c:pt idx="286">
                  <c:v>1.3239224386706001</c:v>
                </c:pt>
                <c:pt idx="287">
                  <c:v>1.4508266598753901</c:v>
                </c:pt>
                <c:pt idx="288">
                  <c:v>1.5516693778271899</c:v>
                </c:pt>
                <c:pt idx="289">
                  <c:v>1.5746144431281901</c:v>
                </c:pt>
                <c:pt idx="290">
                  <c:v>1.99804916240706</c:v>
                </c:pt>
                <c:pt idx="291">
                  <c:v>2.0919844963940299</c:v>
                </c:pt>
                <c:pt idx="292">
                  <c:v>2.15399078906982</c:v>
                </c:pt>
                <c:pt idx="293">
                  <c:v>2.2136364933323298</c:v>
                </c:pt>
                <c:pt idx="294">
                  <c:v>2.3990952538012098</c:v>
                </c:pt>
                <c:pt idx="295">
                  <c:v>2.5399278960198002</c:v>
                </c:pt>
                <c:pt idx="296">
                  <c:v>2.5436248975201501</c:v>
                </c:pt>
                <c:pt idx="297">
                  <c:v>2.5447941327328998</c:v>
                </c:pt>
                <c:pt idx="298">
                  <c:v>2.82936147260811</c:v>
                </c:pt>
                <c:pt idx="299">
                  <c:v>2.99660182424175</c:v>
                </c:pt>
                <c:pt idx="300">
                  <c:v>3.2518046113114298</c:v>
                </c:pt>
                <c:pt idx="301">
                  <c:v>3.28992949296424</c:v>
                </c:pt>
                <c:pt idx="302">
                  <c:v>3.4243394479007101</c:v>
                </c:pt>
                <c:pt idx="303">
                  <c:v>3.4516896500173302</c:v>
                </c:pt>
                <c:pt idx="304">
                  <c:v>3.6852688917527701</c:v>
                </c:pt>
                <c:pt idx="305">
                  <c:v>3.75838868193151</c:v>
                </c:pt>
                <c:pt idx="306">
                  <c:v>3.7835023303419</c:v>
                </c:pt>
                <c:pt idx="307">
                  <c:v>3.8289426707829302</c:v>
                </c:pt>
                <c:pt idx="308">
                  <c:v>3.85065797413393</c:v>
                </c:pt>
                <c:pt idx="309">
                  <c:v>4.0252116797747801</c:v>
                </c:pt>
                <c:pt idx="310">
                  <c:v>4.1637079623454296</c:v>
                </c:pt>
                <c:pt idx="311">
                  <c:v>4.21623767198313</c:v>
                </c:pt>
                <c:pt idx="312">
                  <c:v>4.5180225136413901</c:v>
                </c:pt>
                <c:pt idx="313">
                  <c:v>4.6792199564908099</c:v>
                </c:pt>
                <c:pt idx="314">
                  <c:v>4.7409325307030796</c:v>
                </c:pt>
                <c:pt idx="315">
                  <c:v>4.82784056526084</c:v>
                </c:pt>
                <c:pt idx="316">
                  <c:v>5.0305059686597904</c:v>
                </c:pt>
                <c:pt idx="317">
                  <c:v>5.13312926296254</c:v>
                </c:pt>
                <c:pt idx="318">
                  <c:v>5.2591262149466402</c:v>
                </c:pt>
                <c:pt idx="319">
                  <c:v>5.8940069590809196</c:v>
                </c:pt>
                <c:pt idx="320">
                  <c:v>6.2004244642750797</c:v>
                </c:pt>
                <c:pt idx="321">
                  <c:v>6.4750874164695</c:v>
                </c:pt>
                <c:pt idx="322">
                  <c:v>7.7604875280763501</c:v>
                </c:pt>
                <c:pt idx="323">
                  <c:v>8.5162366709850108</c:v>
                </c:pt>
                <c:pt idx="324">
                  <c:v>9.3352338894941393</c:v>
                </c:pt>
                <c:pt idx="325">
                  <c:v>10.6506955264973</c:v>
                </c:pt>
                <c:pt idx="326">
                  <c:v>10.680727516935001</c:v>
                </c:pt>
                <c:pt idx="327">
                  <c:v>11.7024349008949</c:v>
                </c:pt>
                <c:pt idx="328">
                  <c:v>12.0657319829043</c:v>
                </c:pt>
                <c:pt idx="329">
                  <c:v>12.9378017021053</c:v>
                </c:pt>
                <c:pt idx="330">
                  <c:v>13.312379432394801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307136"/>
        <c:axId val="123309056"/>
      </c:scatterChart>
      <c:valAx>
        <c:axId val="123307136"/>
        <c:scaling>
          <c:orientation val="minMax"/>
        </c:scaling>
        <c:delete val="0"/>
        <c:axPos val="b"/>
        <c:majorTickMark val="out"/>
        <c:minorTickMark val="none"/>
        <c:tickLblPos val="nextTo"/>
        <c:crossAx val="123309056"/>
        <c:crosses val="autoZero"/>
        <c:crossBetween val="midCat"/>
      </c:valAx>
      <c:valAx>
        <c:axId val="123309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3307136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3126245158822494"/>
          <c:y val="0.56173808905107836"/>
          <c:w val="0.3634261103938996"/>
          <c:h val="0.25115157480314959"/>
        </c:manualLayout>
      </c:layout>
      <c:overlay val="0"/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419072615923007E-2"/>
          <c:y val="5.1400554097404488E-2"/>
          <c:w val="0.87478937007874014"/>
          <c:h val="0.89719889180519097"/>
        </c:manualLayout>
      </c:layout>
      <c:scatterChart>
        <c:scatterStyle val="lineMarker"/>
        <c:varyColors val="0"/>
        <c:ser>
          <c:idx val="0"/>
          <c:order val="0"/>
          <c:tx>
            <c:strRef>
              <c:f>'Suppl Fig 4'!$V$1</c:f>
              <c:strCache>
                <c:ptCount val="1"/>
                <c:pt idx="0">
                  <c:v>SPLS-without structure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2"/>
          </c:marker>
          <c:yVal>
            <c:numRef>
              <c:f>'Suppl Fig 4'!$V$2:$V$335</c:f>
              <c:numCache>
                <c:formatCode>General</c:formatCode>
                <c:ptCount val="334"/>
                <c:pt idx="0">
                  <c:v>-0.62291305176796796</c:v>
                </c:pt>
                <c:pt idx="1">
                  <c:v>-0.51246851183223796</c:v>
                </c:pt>
                <c:pt idx="2">
                  <c:v>-0.47967108461616698</c:v>
                </c:pt>
                <c:pt idx="3">
                  <c:v>-0.43840953219960899</c:v>
                </c:pt>
                <c:pt idx="4">
                  <c:v>-0.41575660812564802</c:v>
                </c:pt>
                <c:pt idx="5">
                  <c:v>-0.38491150963809301</c:v>
                </c:pt>
                <c:pt idx="6">
                  <c:v>-0.346419981004916</c:v>
                </c:pt>
                <c:pt idx="7">
                  <c:v>-0.34233850397424997</c:v>
                </c:pt>
                <c:pt idx="8">
                  <c:v>-0.32058363913626597</c:v>
                </c:pt>
                <c:pt idx="9">
                  <c:v>-0.30215051591976</c:v>
                </c:pt>
                <c:pt idx="10">
                  <c:v>-0.29653017033227402</c:v>
                </c:pt>
                <c:pt idx="11">
                  <c:v>-0.29426183392078598</c:v>
                </c:pt>
                <c:pt idx="12">
                  <c:v>-0.279949675242673</c:v>
                </c:pt>
                <c:pt idx="13">
                  <c:v>-0.27405853036750499</c:v>
                </c:pt>
                <c:pt idx="14">
                  <c:v>-0.23695301120119899</c:v>
                </c:pt>
                <c:pt idx="15">
                  <c:v>-0.22222403481575001</c:v>
                </c:pt>
                <c:pt idx="16">
                  <c:v>-0.20466214063315</c:v>
                </c:pt>
                <c:pt idx="17">
                  <c:v>-0.19578764227151699</c:v>
                </c:pt>
                <c:pt idx="18">
                  <c:v>-0.19164408798229199</c:v>
                </c:pt>
                <c:pt idx="19">
                  <c:v>-0.18848104931504001</c:v>
                </c:pt>
                <c:pt idx="20">
                  <c:v>-0.186675453699331</c:v>
                </c:pt>
                <c:pt idx="21">
                  <c:v>-0.18488159315201499</c:v>
                </c:pt>
                <c:pt idx="22">
                  <c:v>-0.18323469085201699</c:v>
                </c:pt>
                <c:pt idx="23">
                  <c:v>-0.16786439181750601</c:v>
                </c:pt>
                <c:pt idx="24">
                  <c:v>-0.16175341991675499</c:v>
                </c:pt>
                <c:pt idx="25">
                  <c:v>-0.15273860073196899</c:v>
                </c:pt>
                <c:pt idx="26">
                  <c:v>-0.14866468954395201</c:v>
                </c:pt>
                <c:pt idx="27">
                  <c:v>-0.14219990700801799</c:v>
                </c:pt>
                <c:pt idx="28">
                  <c:v>-0.14195038279462099</c:v>
                </c:pt>
                <c:pt idx="29">
                  <c:v>-0.12655901123528601</c:v>
                </c:pt>
                <c:pt idx="30">
                  <c:v>-0.123636799327781</c:v>
                </c:pt>
                <c:pt idx="31">
                  <c:v>-0.120205581520959</c:v>
                </c:pt>
                <c:pt idx="32">
                  <c:v>-0.11591445163066399</c:v>
                </c:pt>
                <c:pt idx="33">
                  <c:v>-0.11492835653028299</c:v>
                </c:pt>
                <c:pt idx="34">
                  <c:v>-0.114206098241476</c:v>
                </c:pt>
                <c:pt idx="35">
                  <c:v>-0.111989998780251</c:v>
                </c:pt>
                <c:pt idx="36">
                  <c:v>-0.10163443230963</c:v>
                </c:pt>
                <c:pt idx="37">
                  <c:v>-9.6790672735223598E-2</c:v>
                </c:pt>
                <c:pt idx="38">
                  <c:v>-8.8356977428594205E-2</c:v>
                </c:pt>
                <c:pt idx="39">
                  <c:v>-8.8340225841830405E-2</c:v>
                </c:pt>
                <c:pt idx="40">
                  <c:v>-8.7287106166151707E-2</c:v>
                </c:pt>
                <c:pt idx="41">
                  <c:v>-8.0574876525029801E-2</c:v>
                </c:pt>
                <c:pt idx="42">
                  <c:v>-7.6840119822559505E-2</c:v>
                </c:pt>
                <c:pt idx="43">
                  <c:v>-7.19278900145503E-2</c:v>
                </c:pt>
                <c:pt idx="44">
                  <c:v>-7.1671183780053702E-2</c:v>
                </c:pt>
                <c:pt idx="45">
                  <c:v>-6.53844898225516E-2</c:v>
                </c:pt>
                <c:pt idx="46">
                  <c:v>-6.4309002306476501E-2</c:v>
                </c:pt>
                <c:pt idx="47">
                  <c:v>-5.9665404183670001E-2</c:v>
                </c:pt>
                <c:pt idx="48">
                  <c:v>-5.7209832682436297E-2</c:v>
                </c:pt>
                <c:pt idx="49">
                  <c:v>-5.70618633510371E-2</c:v>
                </c:pt>
                <c:pt idx="50">
                  <c:v>-5.5830235380393702E-2</c:v>
                </c:pt>
                <c:pt idx="51">
                  <c:v>-5.33567675710971E-2</c:v>
                </c:pt>
                <c:pt idx="52">
                  <c:v>-5.2327119431330303E-2</c:v>
                </c:pt>
                <c:pt idx="53">
                  <c:v>-4.61172338156772E-2</c:v>
                </c:pt>
                <c:pt idx="54">
                  <c:v>-3.9640565397420099E-2</c:v>
                </c:pt>
                <c:pt idx="55">
                  <c:v>-3.6934716074170003E-2</c:v>
                </c:pt>
                <c:pt idx="56">
                  <c:v>-3.6349969972616601E-2</c:v>
                </c:pt>
                <c:pt idx="57">
                  <c:v>-3.1547473289782003E-2</c:v>
                </c:pt>
                <c:pt idx="58">
                  <c:v>-2.7268287541068401E-2</c:v>
                </c:pt>
                <c:pt idx="59">
                  <c:v>-2.6618653009143799E-2</c:v>
                </c:pt>
                <c:pt idx="60">
                  <c:v>-2.5869796220188399E-2</c:v>
                </c:pt>
                <c:pt idx="61">
                  <c:v>-2.4015950818697299E-2</c:v>
                </c:pt>
                <c:pt idx="62">
                  <c:v>-2.3711341611095098E-2</c:v>
                </c:pt>
                <c:pt idx="63">
                  <c:v>-2.0137187375842799E-2</c:v>
                </c:pt>
                <c:pt idx="64">
                  <c:v>-1.98627042890136E-2</c:v>
                </c:pt>
                <c:pt idx="65">
                  <c:v>-1.9307883802040699E-2</c:v>
                </c:pt>
                <c:pt idx="66">
                  <c:v>-1.8605329983456102E-2</c:v>
                </c:pt>
                <c:pt idx="67">
                  <c:v>-1.7860412858640599E-2</c:v>
                </c:pt>
                <c:pt idx="68">
                  <c:v>-1.0271069135398899E-2</c:v>
                </c:pt>
                <c:pt idx="69">
                  <c:v>-5.2659096732829598E-3</c:v>
                </c:pt>
                <c:pt idx="70">
                  <c:v>-5.0722633094586397E-3</c:v>
                </c:pt>
                <c:pt idx="71">
                  <c:v>-4.1164398455362204E-3</c:v>
                </c:pt>
                <c:pt idx="72">
                  <c:v>-2.8195135443742801E-3</c:v>
                </c:pt>
                <c:pt idx="73">
                  <c:v>-7.5499687485852695E-4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2.3467951741019998E-3</c:v>
                </c:pt>
                <c:pt idx="258">
                  <c:v>2.6500999176592901E-3</c:v>
                </c:pt>
                <c:pt idx="259">
                  <c:v>6.3743510160742898E-3</c:v>
                </c:pt>
                <c:pt idx="260">
                  <c:v>8.6591181715036207E-3</c:v>
                </c:pt>
                <c:pt idx="261">
                  <c:v>9.7866419818313094E-3</c:v>
                </c:pt>
                <c:pt idx="262">
                  <c:v>1.26073525112301E-2</c:v>
                </c:pt>
                <c:pt idx="263">
                  <c:v>1.48040428893254E-2</c:v>
                </c:pt>
                <c:pt idx="264">
                  <c:v>1.8869563035196199E-2</c:v>
                </c:pt>
                <c:pt idx="265">
                  <c:v>1.90684982780365E-2</c:v>
                </c:pt>
                <c:pt idx="266">
                  <c:v>2.1254406499751001E-2</c:v>
                </c:pt>
                <c:pt idx="267">
                  <c:v>2.7707415183608398E-2</c:v>
                </c:pt>
                <c:pt idx="268">
                  <c:v>3.73755582366192E-2</c:v>
                </c:pt>
                <c:pt idx="269">
                  <c:v>4.6693807386132297E-2</c:v>
                </c:pt>
                <c:pt idx="270">
                  <c:v>4.9570795129966497E-2</c:v>
                </c:pt>
                <c:pt idx="271">
                  <c:v>5.2485630638157803E-2</c:v>
                </c:pt>
                <c:pt idx="272">
                  <c:v>5.5535045659671302E-2</c:v>
                </c:pt>
                <c:pt idx="273">
                  <c:v>6.11048553525795E-2</c:v>
                </c:pt>
                <c:pt idx="274">
                  <c:v>6.2935055355177294E-2</c:v>
                </c:pt>
                <c:pt idx="275">
                  <c:v>8.5601348419738599E-2</c:v>
                </c:pt>
                <c:pt idx="276">
                  <c:v>8.6131108791896796E-2</c:v>
                </c:pt>
                <c:pt idx="277">
                  <c:v>8.6270195013928103E-2</c:v>
                </c:pt>
                <c:pt idx="278">
                  <c:v>8.6639152787731405E-2</c:v>
                </c:pt>
                <c:pt idx="279">
                  <c:v>8.9543900862583306E-2</c:v>
                </c:pt>
                <c:pt idx="280">
                  <c:v>9.0272948419971993E-2</c:v>
                </c:pt>
                <c:pt idx="281">
                  <c:v>9.1888595893096003E-2</c:v>
                </c:pt>
                <c:pt idx="282">
                  <c:v>0.11825493634400699</c:v>
                </c:pt>
                <c:pt idx="283">
                  <c:v>0.122622723505155</c:v>
                </c:pt>
                <c:pt idx="284">
                  <c:v>0.12712711753789099</c:v>
                </c:pt>
                <c:pt idx="285">
                  <c:v>0.13277643378420301</c:v>
                </c:pt>
                <c:pt idx="286">
                  <c:v>0.14008768913063699</c:v>
                </c:pt>
                <c:pt idx="287">
                  <c:v>0.15454695750678399</c:v>
                </c:pt>
                <c:pt idx="288">
                  <c:v>0.164520479669967</c:v>
                </c:pt>
                <c:pt idx="289">
                  <c:v>0.169223604144836</c:v>
                </c:pt>
                <c:pt idx="290">
                  <c:v>0.17448559941661301</c:v>
                </c:pt>
                <c:pt idx="291">
                  <c:v>0.188122089600123</c:v>
                </c:pt>
                <c:pt idx="292">
                  <c:v>0.193653954276647</c:v>
                </c:pt>
                <c:pt idx="293">
                  <c:v>0.19492148984244201</c:v>
                </c:pt>
                <c:pt idx="294">
                  <c:v>0.20956916580158599</c:v>
                </c:pt>
                <c:pt idx="295">
                  <c:v>0.21299203394303601</c:v>
                </c:pt>
                <c:pt idx="296">
                  <c:v>0.230248793272328</c:v>
                </c:pt>
                <c:pt idx="297">
                  <c:v>0.23471041673260001</c:v>
                </c:pt>
                <c:pt idx="298">
                  <c:v>0.23708935318501601</c:v>
                </c:pt>
                <c:pt idx="299">
                  <c:v>0.25540228447005198</c:v>
                </c:pt>
                <c:pt idx="300">
                  <c:v>0.27742716899407599</c:v>
                </c:pt>
                <c:pt idx="301">
                  <c:v>0.29889893768697501</c:v>
                </c:pt>
                <c:pt idx="302">
                  <c:v>0.30495595648440998</c:v>
                </c:pt>
                <c:pt idx="303">
                  <c:v>0.33730164752501501</c:v>
                </c:pt>
                <c:pt idx="304">
                  <c:v>0.34933104753691502</c:v>
                </c:pt>
                <c:pt idx="305">
                  <c:v>0.36461201534409898</c:v>
                </c:pt>
                <c:pt idx="306">
                  <c:v>0.46723324684134798</c:v>
                </c:pt>
                <c:pt idx="307">
                  <c:v>0.48797962874281497</c:v>
                </c:pt>
                <c:pt idx="308">
                  <c:v>0.58681806812209103</c:v>
                </c:pt>
                <c:pt idx="309">
                  <c:v>0.62381513778159403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'Suppl Fig 4'!$X$1</c:f>
              <c:strCache>
                <c:ptCount val="1"/>
                <c:pt idx="0">
                  <c:v>SPLS-INSTRUCT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2"/>
          </c:marker>
          <c:yVal>
            <c:numRef>
              <c:f>'Suppl Fig 4'!$X$2:$X$335</c:f>
              <c:numCache>
                <c:formatCode>General</c:formatCode>
                <c:ptCount val="334"/>
                <c:pt idx="0">
                  <c:v>-0.59295835097676697</c:v>
                </c:pt>
                <c:pt idx="1">
                  <c:v>-0.49143726547431399</c:v>
                </c:pt>
                <c:pt idx="2">
                  <c:v>-0.47827592996512902</c:v>
                </c:pt>
                <c:pt idx="3">
                  <c:v>-0.47424779230692699</c:v>
                </c:pt>
                <c:pt idx="4">
                  <c:v>-0.45693665604150302</c:v>
                </c:pt>
                <c:pt idx="5">
                  <c:v>-0.40442969437132298</c:v>
                </c:pt>
                <c:pt idx="6">
                  <c:v>-0.39402837157081899</c:v>
                </c:pt>
                <c:pt idx="7">
                  <c:v>-0.36065700404995499</c:v>
                </c:pt>
                <c:pt idx="8">
                  <c:v>-0.340025986490403</c:v>
                </c:pt>
                <c:pt idx="9">
                  <c:v>-0.32300481039981899</c:v>
                </c:pt>
                <c:pt idx="10">
                  <c:v>-0.29205874024376899</c:v>
                </c:pt>
                <c:pt idx="11">
                  <c:v>-0.28670733427296002</c:v>
                </c:pt>
                <c:pt idx="12">
                  <c:v>-0.27754659643439999</c:v>
                </c:pt>
                <c:pt idx="13">
                  <c:v>-0.27589566020975398</c:v>
                </c:pt>
                <c:pt idx="14">
                  <c:v>-0.26637776985177303</c:v>
                </c:pt>
                <c:pt idx="15">
                  <c:v>-0.26307224135066798</c:v>
                </c:pt>
                <c:pt idx="16">
                  <c:v>-0.236896386764892</c:v>
                </c:pt>
                <c:pt idx="17">
                  <c:v>-0.235780148192485</c:v>
                </c:pt>
                <c:pt idx="18">
                  <c:v>-0.22814428136075601</c:v>
                </c:pt>
                <c:pt idx="19">
                  <c:v>-0.226898278643828</c:v>
                </c:pt>
                <c:pt idx="20">
                  <c:v>-0.225297103926661</c:v>
                </c:pt>
                <c:pt idx="21">
                  <c:v>-0.216500971268553</c:v>
                </c:pt>
                <c:pt idx="22">
                  <c:v>-0.19995781295425899</c:v>
                </c:pt>
                <c:pt idx="23">
                  <c:v>-0.19225104624907199</c:v>
                </c:pt>
                <c:pt idx="24">
                  <c:v>-0.19179938959631701</c:v>
                </c:pt>
                <c:pt idx="25">
                  <c:v>-0.18799495088352</c:v>
                </c:pt>
                <c:pt idx="26">
                  <c:v>-0.186223132193234</c:v>
                </c:pt>
                <c:pt idx="27">
                  <c:v>-0.1836744427882</c:v>
                </c:pt>
                <c:pt idx="28">
                  <c:v>-0.17709270303510599</c:v>
                </c:pt>
                <c:pt idx="29">
                  <c:v>-0.17452967678290501</c:v>
                </c:pt>
                <c:pt idx="30">
                  <c:v>-0.172917022157142</c:v>
                </c:pt>
                <c:pt idx="31">
                  <c:v>-0.17256472652478499</c:v>
                </c:pt>
                <c:pt idx="32">
                  <c:v>-0.17008094545660199</c:v>
                </c:pt>
                <c:pt idx="33">
                  <c:v>-0.168684918189343</c:v>
                </c:pt>
                <c:pt idx="34">
                  <c:v>-0.167815068328765</c:v>
                </c:pt>
                <c:pt idx="35">
                  <c:v>-0.16520740801075101</c:v>
                </c:pt>
                <c:pt idx="36">
                  <c:v>-0.16117569747297</c:v>
                </c:pt>
                <c:pt idx="37">
                  <c:v>-0.15979149352557701</c:v>
                </c:pt>
                <c:pt idx="38">
                  <c:v>-0.15785834800221801</c:v>
                </c:pt>
                <c:pt idx="39">
                  <c:v>-0.155710018963818</c:v>
                </c:pt>
                <c:pt idx="40">
                  <c:v>-0.148605636311713</c:v>
                </c:pt>
                <c:pt idx="41">
                  <c:v>-0.14798937017647501</c:v>
                </c:pt>
                <c:pt idx="42">
                  <c:v>-0.13685769214400101</c:v>
                </c:pt>
                <c:pt idx="43">
                  <c:v>-0.13610598918089301</c:v>
                </c:pt>
                <c:pt idx="44">
                  <c:v>-0.131989832092443</c:v>
                </c:pt>
                <c:pt idx="45">
                  <c:v>-0.12652932621465601</c:v>
                </c:pt>
                <c:pt idx="46">
                  <c:v>-0.125721056880814</c:v>
                </c:pt>
                <c:pt idx="47">
                  <c:v>-0.117865063555019</c:v>
                </c:pt>
                <c:pt idx="48">
                  <c:v>-0.116192744069916</c:v>
                </c:pt>
                <c:pt idx="49">
                  <c:v>-0.114340415845311</c:v>
                </c:pt>
                <c:pt idx="50">
                  <c:v>-0.112466785637907</c:v>
                </c:pt>
                <c:pt idx="51">
                  <c:v>-0.10790728595669</c:v>
                </c:pt>
                <c:pt idx="52">
                  <c:v>-0.107798357058424</c:v>
                </c:pt>
                <c:pt idx="53">
                  <c:v>-9.9463208078740595E-2</c:v>
                </c:pt>
                <c:pt idx="54">
                  <c:v>-9.7718855537355404E-2</c:v>
                </c:pt>
                <c:pt idx="55">
                  <c:v>-9.6512952465452398E-2</c:v>
                </c:pt>
                <c:pt idx="56">
                  <c:v>-9.3920651232812194E-2</c:v>
                </c:pt>
                <c:pt idx="57">
                  <c:v>-9.1041669372475098E-2</c:v>
                </c:pt>
                <c:pt idx="58">
                  <c:v>-8.6029848175525295E-2</c:v>
                </c:pt>
                <c:pt idx="59">
                  <c:v>-8.4898055829396801E-2</c:v>
                </c:pt>
                <c:pt idx="60">
                  <c:v>-8.1918218557712905E-2</c:v>
                </c:pt>
                <c:pt idx="61">
                  <c:v>-8.1078347033616896E-2</c:v>
                </c:pt>
                <c:pt idx="62">
                  <c:v>-7.8938487345527303E-2</c:v>
                </c:pt>
                <c:pt idx="63">
                  <c:v>-7.0833112689583394E-2</c:v>
                </c:pt>
                <c:pt idx="64">
                  <c:v>-7.0064655777094698E-2</c:v>
                </c:pt>
                <c:pt idx="65">
                  <c:v>-6.9949427914671805E-2</c:v>
                </c:pt>
                <c:pt idx="66">
                  <c:v>-6.8837321917159203E-2</c:v>
                </c:pt>
                <c:pt idx="67">
                  <c:v>-6.7017549048417696E-2</c:v>
                </c:pt>
                <c:pt idx="68">
                  <c:v>-6.4595923294772803E-2</c:v>
                </c:pt>
                <c:pt idx="69">
                  <c:v>-6.4004930721163797E-2</c:v>
                </c:pt>
                <c:pt idx="70">
                  <c:v>-6.1651923834174602E-2</c:v>
                </c:pt>
                <c:pt idx="71">
                  <c:v>-6.1393152570662697E-2</c:v>
                </c:pt>
                <c:pt idx="72">
                  <c:v>-5.1497076062957503E-2</c:v>
                </c:pt>
                <c:pt idx="73">
                  <c:v>-5.1250592004533899E-2</c:v>
                </c:pt>
                <c:pt idx="74">
                  <c:v>-4.4566428750312102E-2</c:v>
                </c:pt>
                <c:pt idx="75">
                  <c:v>-4.4102395720354397E-2</c:v>
                </c:pt>
                <c:pt idx="76">
                  <c:v>-4.35404460668668E-2</c:v>
                </c:pt>
                <c:pt idx="77">
                  <c:v>-4.1355403470676497E-2</c:v>
                </c:pt>
                <c:pt idx="78">
                  <c:v>-4.10465169637734E-2</c:v>
                </c:pt>
                <c:pt idx="79">
                  <c:v>-4.0641382476153398E-2</c:v>
                </c:pt>
                <c:pt idx="80">
                  <c:v>-3.9747589757466499E-2</c:v>
                </c:pt>
                <c:pt idx="81">
                  <c:v>-3.3889109830307101E-2</c:v>
                </c:pt>
                <c:pt idx="82">
                  <c:v>-3.32639641552386E-2</c:v>
                </c:pt>
                <c:pt idx="83">
                  <c:v>-2.7394088256766699E-2</c:v>
                </c:pt>
                <c:pt idx="84">
                  <c:v>-2.73775751187239E-2</c:v>
                </c:pt>
                <c:pt idx="85">
                  <c:v>-2.7293527945943499E-2</c:v>
                </c:pt>
                <c:pt idx="86">
                  <c:v>-2.48352881492401E-2</c:v>
                </c:pt>
                <c:pt idx="87">
                  <c:v>-2.4213282689177398E-2</c:v>
                </c:pt>
                <c:pt idx="88">
                  <c:v>-2.3811689959136201E-2</c:v>
                </c:pt>
                <c:pt idx="89">
                  <c:v>-1.04619833095758E-2</c:v>
                </c:pt>
                <c:pt idx="90">
                  <c:v>-6.4265727193424304E-3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2.21497535084299E-4</c:v>
                </c:pt>
                <c:pt idx="264">
                  <c:v>1.54102433475879E-2</c:v>
                </c:pt>
                <c:pt idx="265">
                  <c:v>1.56194096871493E-2</c:v>
                </c:pt>
                <c:pt idx="266">
                  <c:v>2.18582642497861E-2</c:v>
                </c:pt>
                <c:pt idx="267">
                  <c:v>2.1993706715846599E-2</c:v>
                </c:pt>
                <c:pt idx="268">
                  <c:v>2.3063345306866E-2</c:v>
                </c:pt>
                <c:pt idx="269">
                  <c:v>2.3421793011145001E-2</c:v>
                </c:pt>
                <c:pt idx="270">
                  <c:v>2.8232570144019802E-2</c:v>
                </c:pt>
                <c:pt idx="271">
                  <c:v>3.02333415368304E-2</c:v>
                </c:pt>
                <c:pt idx="272">
                  <c:v>3.29463432391685E-2</c:v>
                </c:pt>
                <c:pt idx="273">
                  <c:v>3.34649863908211E-2</c:v>
                </c:pt>
                <c:pt idx="274">
                  <c:v>3.3843973966063798E-2</c:v>
                </c:pt>
                <c:pt idx="275">
                  <c:v>3.4519607384014397E-2</c:v>
                </c:pt>
                <c:pt idx="276">
                  <c:v>3.5819436166216599E-2</c:v>
                </c:pt>
                <c:pt idx="277">
                  <c:v>3.7357108454924098E-2</c:v>
                </c:pt>
                <c:pt idx="278">
                  <c:v>4.3200535377479803E-2</c:v>
                </c:pt>
                <c:pt idx="279">
                  <c:v>5.0024582073369801E-2</c:v>
                </c:pt>
                <c:pt idx="280">
                  <c:v>5.0028525867353103E-2</c:v>
                </c:pt>
                <c:pt idx="281">
                  <c:v>5.0150152997953001E-2</c:v>
                </c:pt>
                <c:pt idx="282">
                  <c:v>5.5647636673260302E-2</c:v>
                </c:pt>
                <c:pt idx="283">
                  <c:v>5.6889307956147599E-2</c:v>
                </c:pt>
                <c:pt idx="284">
                  <c:v>5.9589486264667202E-2</c:v>
                </c:pt>
                <c:pt idx="285">
                  <c:v>6.0979357048923398E-2</c:v>
                </c:pt>
                <c:pt idx="286">
                  <c:v>6.3747144547022405E-2</c:v>
                </c:pt>
                <c:pt idx="287">
                  <c:v>7.3963197563409994E-2</c:v>
                </c:pt>
                <c:pt idx="288">
                  <c:v>7.8326417235550297E-2</c:v>
                </c:pt>
                <c:pt idx="289">
                  <c:v>8.1112780474207405E-2</c:v>
                </c:pt>
                <c:pt idx="290">
                  <c:v>8.1453984786325095E-2</c:v>
                </c:pt>
                <c:pt idx="291">
                  <c:v>8.57350800790775E-2</c:v>
                </c:pt>
                <c:pt idx="292">
                  <c:v>9.2400250281103394E-2</c:v>
                </c:pt>
                <c:pt idx="293">
                  <c:v>9.2873492191764301E-2</c:v>
                </c:pt>
                <c:pt idx="294">
                  <c:v>9.4527419938485804E-2</c:v>
                </c:pt>
                <c:pt idx="295">
                  <c:v>9.7137245577036097E-2</c:v>
                </c:pt>
                <c:pt idx="296">
                  <c:v>0.101219515411614</c:v>
                </c:pt>
                <c:pt idx="297">
                  <c:v>0.108202468819815</c:v>
                </c:pt>
                <c:pt idx="298">
                  <c:v>0.1099842896118</c:v>
                </c:pt>
                <c:pt idx="299">
                  <c:v>0.11491692715810201</c:v>
                </c:pt>
                <c:pt idx="300">
                  <c:v>0.117952841575449</c:v>
                </c:pt>
                <c:pt idx="301">
                  <c:v>0.120245710068605</c:v>
                </c:pt>
                <c:pt idx="302">
                  <c:v>0.125196343335572</c:v>
                </c:pt>
                <c:pt idx="303">
                  <c:v>0.13300006068617901</c:v>
                </c:pt>
                <c:pt idx="304">
                  <c:v>0.139097055798557</c:v>
                </c:pt>
                <c:pt idx="305">
                  <c:v>0.13910933948413801</c:v>
                </c:pt>
                <c:pt idx="306">
                  <c:v>0.14680605701594901</c:v>
                </c:pt>
                <c:pt idx="307">
                  <c:v>0.14976274559859801</c:v>
                </c:pt>
                <c:pt idx="308">
                  <c:v>0.15180627875455599</c:v>
                </c:pt>
                <c:pt idx="309">
                  <c:v>0.153914933257639</c:v>
                </c:pt>
                <c:pt idx="310">
                  <c:v>0.15599871873263399</c:v>
                </c:pt>
                <c:pt idx="311">
                  <c:v>0.16393649972781099</c:v>
                </c:pt>
                <c:pt idx="312">
                  <c:v>0.17008593103443401</c:v>
                </c:pt>
                <c:pt idx="313">
                  <c:v>0.17176131544745801</c:v>
                </c:pt>
                <c:pt idx="314">
                  <c:v>0.17662585096091199</c:v>
                </c:pt>
                <c:pt idx="315">
                  <c:v>0.18176022519805399</c:v>
                </c:pt>
                <c:pt idx="316">
                  <c:v>0.20976301562261901</c:v>
                </c:pt>
                <c:pt idx="317">
                  <c:v>0.233493505550041</c:v>
                </c:pt>
                <c:pt idx="318">
                  <c:v>0.238101027806539</c:v>
                </c:pt>
                <c:pt idx="319">
                  <c:v>0.24769772736774201</c:v>
                </c:pt>
                <c:pt idx="320">
                  <c:v>0.24886342962545199</c:v>
                </c:pt>
                <c:pt idx="321">
                  <c:v>0.25229902915860403</c:v>
                </c:pt>
                <c:pt idx="322">
                  <c:v>0.28022094673249998</c:v>
                </c:pt>
                <c:pt idx="323">
                  <c:v>0.37729599505080302</c:v>
                </c:pt>
                <c:pt idx="324">
                  <c:v>0.38036168606721699</c:v>
                </c:pt>
                <c:pt idx="325">
                  <c:v>0.40555279037967801</c:v>
                </c:pt>
                <c:pt idx="326">
                  <c:v>0.41658086100679498</c:v>
                </c:pt>
                <c:pt idx="327">
                  <c:v>0.431510145455892</c:v>
                </c:pt>
                <c:pt idx="328">
                  <c:v>0.54897035799719396</c:v>
                </c:pt>
                <c:pt idx="329">
                  <c:v>0.58905509242851695</c:v>
                </c:pt>
                <c:pt idx="330">
                  <c:v>0.65051145001685295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'Suppl Fig 4'!$Z$1</c:f>
              <c:strCache>
                <c:ptCount val="1"/>
                <c:pt idx="0">
                  <c:v>SPLS-DAPC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2"/>
          </c:marker>
          <c:yVal>
            <c:numRef>
              <c:f>'Suppl Fig 4'!$Z$2:$Z$335</c:f>
              <c:numCache>
                <c:formatCode>General</c:formatCode>
                <c:ptCount val="334"/>
                <c:pt idx="0">
                  <c:v>-0.40152422709292701</c:v>
                </c:pt>
                <c:pt idx="1">
                  <c:v>-0.33876743172509399</c:v>
                </c:pt>
                <c:pt idx="2">
                  <c:v>-0.33641788210860601</c:v>
                </c:pt>
                <c:pt idx="3">
                  <c:v>-0.29968062786251398</c:v>
                </c:pt>
                <c:pt idx="4">
                  <c:v>-0.29042278278849698</c:v>
                </c:pt>
                <c:pt idx="5">
                  <c:v>-0.27761227180092202</c:v>
                </c:pt>
                <c:pt idx="6">
                  <c:v>-0.238065936520751</c:v>
                </c:pt>
                <c:pt idx="7">
                  <c:v>-0.22062918673294099</c:v>
                </c:pt>
                <c:pt idx="8">
                  <c:v>-0.20393385868754599</c:v>
                </c:pt>
                <c:pt idx="9">
                  <c:v>-0.20029896129817201</c:v>
                </c:pt>
                <c:pt idx="10">
                  <c:v>-0.168483623283432</c:v>
                </c:pt>
                <c:pt idx="11">
                  <c:v>-0.163925930337457</c:v>
                </c:pt>
                <c:pt idx="12">
                  <c:v>-0.14185125647716099</c:v>
                </c:pt>
                <c:pt idx="13">
                  <c:v>-0.14136477412475201</c:v>
                </c:pt>
                <c:pt idx="14">
                  <c:v>-0.14049176914938599</c:v>
                </c:pt>
                <c:pt idx="15">
                  <c:v>-0.13126225051347701</c:v>
                </c:pt>
                <c:pt idx="16">
                  <c:v>-0.123694712568562</c:v>
                </c:pt>
                <c:pt idx="17">
                  <c:v>-0.121124937247221</c:v>
                </c:pt>
                <c:pt idx="18">
                  <c:v>-0.118712420407416</c:v>
                </c:pt>
                <c:pt idx="19">
                  <c:v>-0.114561132908827</c:v>
                </c:pt>
                <c:pt idx="20">
                  <c:v>-0.112980840938053</c:v>
                </c:pt>
                <c:pt idx="21">
                  <c:v>-9.9191572302509204E-2</c:v>
                </c:pt>
                <c:pt idx="22">
                  <c:v>-8.0116526063593194E-2</c:v>
                </c:pt>
                <c:pt idx="23">
                  <c:v>-7.7923092366664198E-2</c:v>
                </c:pt>
                <c:pt idx="24">
                  <c:v>-7.7902427395118906E-2</c:v>
                </c:pt>
                <c:pt idx="25">
                  <c:v>-7.3888970583862998E-2</c:v>
                </c:pt>
                <c:pt idx="26">
                  <c:v>-7.3866116257980896E-2</c:v>
                </c:pt>
                <c:pt idx="27">
                  <c:v>-7.3012885337645703E-2</c:v>
                </c:pt>
                <c:pt idx="28">
                  <c:v>-7.1655266369073004E-2</c:v>
                </c:pt>
                <c:pt idx="29">
                  <c:v>-6.9657536209303705E-2</c:v>
                </c:pt>
                <c:pt idx="30">
                  <c:v>-6.9081037685381194E-2</c:v>
                </c:pt>
                <c:pt idx="31">
                  <c:v>-6.8541308176686702E-2</c:v>
                </c:pt>
                <c:pt idx="32">
                  <c:v>-6.8295321091273301E-2</c:v>
                </c:pt>
                <c:pt idx="33">
                  <c:v>-6.2531567740399002E-2</c:v>
                </c:pt>
                <c:pt idx="34">
                  <c:v>-6.0687292298244502E-2</c:v>
                </c:pt>
                <c:pt idx="35">
                  <c:v>-5.6662076908380203E-2</c:v>
                </c:pt>
                <c:pt idx="36">
                  <c:v>-4.8213442940373302E-2</c:v>
                </c:pt>
                <c:pt idx="37">
                  <c:v>-4.6584263239593998E-2</c:v>
                </c:pt>
                <c:pt idx="38">
                  <c:v>-4.3298276868668398E-2</c:v>
                </c:pt>
                <c:pt idx="39">
                  <c:v>-3.8419896601608002E-2</c:v>
                </c:pt>
                <c:pt idx="40">
                  <c:v>-3.3643800431201201E-2</c:v>
                </c:pt>
                <c:pt idx="41">
                  <c:v>-2.9897213397874298E-2</c:v>
                </c:pt>
                <c:pt idx="42">
                  <c:v>-2.8908416156439999E-2</c:v>
                </c:pt>
                <c:pt idx="43">
                  <c:v>-2.7519932230870299E-2</c:v>
                </c:pt>
                <c:pt idx="44">
                  <c:v>-2.7033802525174799E-2</c:v>
                </c:pt>
                <c:pt idx="45">
                  <c:v>-2.4001612911289199E-2</c:v>
                </c:pt>
                <c:pt idx="46">
                  <c:v>-2.37237030307729E-2</c:v>
                </c:pt>
                <c:pt idx="47">
                  <c:v>-2.3411098439982399E-2</c:v>
                </c:pt>
                <c:pt idx="48">
                  <c:v>-1.67405368991051E-2</c:v>
                </c:pt>
                <c:pt idx="49">
                  <c:v>-1.4939756704508299E-2</c:v>
                </c:pt>
                <c:pt idx="50">
                  <c:v>-1.4438460923970799E-2</c:v>
                </c:pt>
                <c:pt idx="51">
                  <c:v>-1.38432078650923E-2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5.0684170999273203E-3</c:v>
                </c:pt>
                <c:pt idx="293">
                  <c:v>5.6244783468250899E-3</c:v>
                </c:pt>
                <c:pt idx="294">
                  <c:v>5.6496537942367798E-3</c:v>
                </c:pt>
                <c:pt idx="295">
                  <c:v>9.4058094280316494E-3</c:v>
                </c:pt>
                <c:pt idx="296">
                  <c:v>1.9604925204473898E-2</c:v>
                </c:pt>
                <c:pt idx="297">
                  <c:v>2.07902999574942E-2</c:v>
                </c:pt>
                <c:pt idx="298">
                  <c:v>2.3271505944952E-2</c:v>
                </c:pt>
                <c:pt idx="299">
                  <c:v>3.7630955726958598E-2</c:v>
                </c:pt>
                <c:pt idx="300">
                  <c:v>4.7158700247661701E-2</c:v>
                </c:pt>
                <c:pt idx="301">
                  <c:v>4.8473604543441101E-2</c:v>
                </c:pt>
                <c:pt idx="302">
                  <c:v>6.1829062483518299E-2</c:v>
                </c:pt>
                <c:pt idx="303">
                  <c:v>7.6995090785287199E-2</c:v>
                </c:pt>
                <c:pt idx="304">
                  <c:v>7.74960550952839E-2</c:v>
                </c:pt>
                <c:pt idx="305">
                  <c:v>8.2677124886697498E-2</c:v>
                </c:pt>
                <c:pt idx="306">
                  <c:v>8.6610797958528898E-2</c:v>
                </c:pt>
                <c:pt idx="307">
                  <c:v>8.9473820186365405E-2</c:v>
                </c:pt>
                <c:pt idx="308">
                  <c:v>9.1533838490685998E-2</c:v>
                </c:pt>
                <c:pt idx="309">
                  <c:v>9.8154567821861299E-2</c:v>
                </c:pt>
                <c:pt idx="310">
                  <c:v>0.10205818267447</c:v>
                </c:pt>
                <c:pt idx="311">
                  <c:v>0.104395855175185</c:v>
                </c:pt>
                <c:pt idx="312">
                  <c:v>0.109436119492809</c:v>
                </c:pt>
                <c:pt idx="313">
                  <c:v>0.11129647322872099</c:v>
                </c:pt>
                <c:pt idx="314">
                  <c:v>0.114426004910902</c:v>
                </c:pt>
                <c:pt idx="315">
                  <c:v>0.130456766650316</c:v>
                </c:pt>
                <c:pt idx="316">
                  <c:v>0.13094425816199601</c:v>
                </c:pt>
                <c:pt idx="317">
                  <c:v>0.13182193685437699</c:v>
                </c:pt>
                <c:pt idx="318">
                  <c:v>0.14691987472537699</c:v>
                </c:pt>
                <c:pt idx="319">
                  <c:v>0.154817651091636</c:v>
                </c:pt>
                <c:pt idx="320">
                  <c:v>0.154955513516187</c:v>
                </c:pt>
                <c:pt idx="321">
                  <c:v>0.15753044401052499</c:v>
                </c:pt>
                <c:pt idx="322">
                  <c:v>0.16125892359816801</c:v>
                </c:pt>
                <c:pt idx="323">
                  <c:v>0.191541470245502</c:v>
                </c:pt>
                <c:pt idx="324">
                  <c:v>0.19278361096558999</c:v>
                </c:pt>
                <c:pt idx="325">
                  <c:v>0.20928923807733299</c:v>
                </c:pt>
                <c:pt idx="326">
                  <c:v>0.22536433429279901</c:v>
                </c:pt>
                <c:pt idx="327">
                  <c:v>0.29396279209995102</c:v>
                </c:pt>
                <c:pt idx="328">
                  <c:v>0.29703867226284703</c:v>
                </c:pt>
                <c:pt idx="329">
                  <c:v>0.364180437841227</c:v>
                </c:pt>
                <c:pt idx="330">
                  <c:v>0.364322936897716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330944"/>
        <c:axId val="123332480"/>
      </c:scatterChart>
      <c:valAx>
        <c:axId val="123330944"/>
        <c:scaling>
          <c:orientation val="minMax"/>
        </c:scaling>
        <c:delete val="0"/>
        <c:axPos val="b"/>
        <c:majorTickMark val="out"/>
        <c:minorTickMark val="none"/>
        <c:tickLblPos val="nextTo"/>
        <c:crossAx val="123332480"/>
        <c:crosses val="autoZero"/>
        <c:crossBetween val="midCat"/>
      </c:valAx>
      <c:valAx>
        <c:axId val="123332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333094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2751406236257137"/>
          <c:y val="0.70522307961722275"/>
          <c:w val="0.36580559968029486"/>
          <c:h val="0.25115157480314959"/>
        </c:manualLayout>
      </c:layout>
      <c:overlay val="0"/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78024" y="1901602"/>
            <a:ext cx="4284266" cy="131213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6047" y="3468794"/>
            <a:ext cx="3528219" cy="15643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9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8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8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16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45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7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03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33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06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47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654227" y="245141"/>
            <a:ext cx="1134070" cy="522302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2016" y="245141"/>
            <a:ext cx="3318206" cy="522302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46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960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8150" y="3933567"/>
            <a:ext cx="4284266" cy="1215778"/>
          </a:xfrm>
        </p:spPr>
        <p:txBody>
          <a:bodyPr anchor="t"/>
          <a:lstStyle>
            <a:lvl1pPr algn="l">
              <a:defRPr sz="29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8150" y="2594511"/>
            <a:ext cx="4284266" cy="1339056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2913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5827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8741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31655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64569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9748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30396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63310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6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2016" y="1428327"/>
            <a:ext cx="2226138" cy="403984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62159" y="1428327"/>
            <a:ext cx="2226138" cy="403984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77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2015" y="1370231"/>
            <a:ext cx="2227014" cy="571047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9138" indent="0">
              <a:buNone/>
              <a:defRPr sz="1400" b="1"/>
            </a:lvl2pPr>
            <a:lvl3pPr marL="658277" indent="0">
              <a:buNone/>
              <a:defRPr sz="1300" b="1"/>
            </a:lvl3pPr>
            <a:lvl4pPr marL="987415" indent="0">
              <a:buNone/>
              <a:defRPr sz="1200" b="1"/>
            </a:lvl4pPr>
            <a:lvl5pPr marL="1316553" indent="0">
              <a:buNone/>
              <a:defRPr sz="1200" b="1"/>
            </a:lvl5pPr>
            <a:lvl6pPr marL="1645691" indent="0">
              <a:buNone/>
              <a:defRPr sz="1200" b="1"/>
            </a:lvl6pPr>
            <a:lvl7pPr marL="1974830" indent="0">
              <a:buNone/>
              <a:defRPr sz="1200" b="1"/>
            </a:lvl7pPr>
            <a:lvl8pPr marL="2303968" indent="0">
              <a:buNone/>
              <a:defRPr sz="1200" b="1"/>
            </a:lvl8pPr>
            <a:lvl9pPr marL="2633106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2015" y="1941278"/>
            <a:ext cx="2227014" cy="3526890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560409" y="1370231"/>
            <a:ext cx="2227888" cy="571047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9138" indent="0">
              <a:buNone/>
              <a:defRPr sz="1400" b="1"/>
            </a:lvl2pPr>
            <a:lvl3pPr marL="658277" indent="0">
              <a:buNone/>
              <a:defRPr sz="1300" b="1"/>
            </a:lvl3pPr>
            <a:lvl4pPr marL="987415" indent="0">
              <a:buNone/>
              <a:defRPr sz="1200" b="1"/>
            </a:lvl4pPr>
            <a:lvl5pPr marL="1316553" indent="0">
              <a:buNone/>
              <a:defRPr sz="1200" b="1"/>
            </a:lvl5pPr>
            <a:lvl6pPr marL="1645691" indent="0">
              <a:buNone/>
              <a:defRPr sz="1200" b="1"/>
            </a:lvl6pPr>
            <a:lvl7pPr marL="1974830" indent="0">
              <a:buNone/>
              <a:defRPr sz="1200" b="1"/>
            </a:lvl7pPr>
            <a:lvl8pPr marL="2303968" indent="0">
              <a:buNone/>
              <a:defRPr sz="1200" b="1"/>
            </a:lvl8pPr>
            <a:lvl9pPr marL="2633106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560409" y="1941278"/>
            <a:ext cx="2227888" cy="3526890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7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07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13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2016" y="243722"/>
            <a:ext cx="1658228" cy="1037238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70623" y="243723"/>
            <a:ext cx="2817675" cy="5224445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2016" y="1280960"/>
            <a:ext cx="1658228" cy="4187208"/>
          </a:xfrm>
        </p:spPr>
        <p:txBody>
          <a:bodyPr/>
          <a:lstStyle>
            <a:lvl1pPr marL="0" indent="0">
              <a:buNone/>
              <a:defRPr sz="1000"/>
            </a:lvl1pPr>
            <a:lvl2pPr marL="329138" indent="0">
              <a:buNone/>
              <a:defRPr sz="900"/>
            </a:lvl2pPr>
            <a:lvl3pPr marL="658277" indent="0">
              <a:buNone/>
              <a:defRPr sz="700"/>
            </a:lvl3pPr>
            <a:lvl4pPr marL="987415" indent="0">
              <a:buNone/>
              <a:defRPr sz="600"/>
            </a:lvl4pPr>
            <a:lvl5pPr marL="1316553" indent="0">
              <a:buNone/>
              <a:defRPr sz="600"/>
            </a:lvl5pPr>
            <a:lvl6pPr marL="1645691" indent="0">
              <a:buNone/>
              <a:defRPr sz="600"/>
            </a:lvl6pPr>
            <a:lvl7pPr marL="1974830" indent="0">
              <a:buNone/>
              <a:defRPr sz="600"/>
            </a:lvl7pPr>
            <a:lvl8pPr marL="2303968" indent="0">
              <a:buNone/>
              <a:defRPr sz="600"/>
            </a:lvl8pPr>
            <a:lvl9pPr marL="2633106" indent="0">
              <a:buNone/>
              <a:defRPr sz="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2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7937" y="4284980"/>
            <a:ext cx="3024188" cy="505866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987937" y="546959"/>
            <a:ext cx="3024188" cy="3672840"/>
          </a:xfrm>
        </p:spPr>
        <p:txBody>
          <a:bodyPr/>
          <a:lstStyle>
            <a:lvl1pPr marL="0" indent="0">
              <a:buNone/>
              <a:defRPr sz="2300"/>
            </a:lvl1pPr>
            <a:lvl2pPr marL="329138" indent="0">
              <a:buNone/>
              <a:defRPr sz="2000"/>
            </a:lvl2pPr>
            <a:lvl3pPr marL="658277" indent="0">
              <a:buNone/>
              <a:defRPr sz="1700"/>
            </a:lvl3pPr>
            <a:lvl4pPr marL="987415" indent="0">
              <a:buNone/>
              <a:defRPr sz="1400"/>
            </a:lvl4pPr>
            <a:lvl5pPr marL="1316553" indent="0">
              <a:buNone/>
              <a:defRPr sz="1400"/>
            </a:lvl5pPr>
            <a:lvl6pPr marL="1645691" indent="0">
              <a:buNone/>
              <a:defRPr sz="1400"/>
            </a:lvl6pPr>
            <a:lvl7pPr marL="1974830" indent="0">
              <a:buNone/>
              <a:defRPr sz="1400"/>
            </a:lvl7pPr>
            <a:lvl8pPr marL="2303968" indent="0">
              <a:buNone/>
              <a:defRPr sz="1400"/>
            </a:lvl8pPr>
            <a:lvl9pPr marL="2633106" indent="0">
              <a:buNone/>
              <a:defRPr sz="14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87937" y="4790846"/>
            <a:ext cx="3024188" cy="718414"/>
          </a:xfrm>
        </p:spPr>
        <p:txBody>
          <a:bodyPr/>
          <a:lstStyle>
            <a:lvl1pPr marL="0" indent="0">
              <a:buNone/>
              <a:defRPr sz="1000"/>
            </a:lvl1pPr>
            <a:lvl2pPr marL="329138" indent="0">
              <a:buNone/>
              <a:defRPr sz="900"/>
            </a:lvl2pPr>
            <a:lvl3pPr marL="658277" indent="0">
              <a:buNone/>
              <a:defRPr sz="700"/>
            </a:lvl3pPr>
            <a:lvl4pPr marL="987415" indent="0">
              <a:buNone/>
              <a:defRPr sz="600"/>
            </a:lvl4pPr>
            <a:lvl5pPr marL="1316553" indent="0">
              <a:buNone/>
              <a:defRPr sz="600"/>
            </a:lvl5pPr>
            <a:lvl6pPr marL="1645691" indent="0">
              <a:buNone/>
              <a:defRPr sz="600"/>
            </a:lvl6pPr>
            <a:lvl7pPr marL="1974830" indent="0">
              <a:buNone/>
              <a:defRPr sz="600"/>
            </a:lvl7pPr>
            <a:lvl8pPr marL="2303968" indent="0">
              <a:buNone/>
              <a:defRPr sz="600"/>
            </a:lvl8pPr>
            <a:lvl9pPr marL="2633106" indent="0">
              <a:buNone/>
              <a:defRPr sz="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99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52016" y="245141"/>
            <a:ext cx="4536282" cy="1020233"/>
          </a:xfrm>
          <a:prstGeom prst="rect">
            <a:avLst/>
          </a:prstGeom>
        </p:spPr>
        <p:txBody>
          <a:bodyPr vert="horz" lIns="65828" tIns="32914" rIns="65828" bIns="32914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2016" y="1428327"/>
            <a:ext cx="4536282" cy="4039841"/>
          </a:xfrm>
          <a:prstGeom prst="rect">
            <a:avLst/>
          </a:prstGeom>
        </p:spPr>
        <p:txBody>
          <a:bodyPr vert="horz" lIns="65828" tIns="32914" rIns="65828" bIns="32914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52017" y="5673632"/>
            <a:ext cx="1176073" cy="325908"/>
          </a:xfrm>
          <a:prstGeom prst="rect">
            <a:avLst/>
          </a:prstGeom>
        </p:spPr>
        <p:txBody>
          <a:bodyPr vert="horz" lIns="65828" tIns="32914" rIns="65828" bIns="3291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B5A38-5F27-4597-A6F1-8E337FED060C}" type="datetimeFigureOut">
              <a:rPr lang="fr-FR" smtClean="0"/>
              <a:pPr/>
              <a:t>31/10/2014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22107" y="5673632"/>
            <a:ext cx="1596099" cy="325908"/>
          </a:xfrm>
          <a:prstGeom prst="rect">
            <a:avLst/>
          </a:prstGeom>
        </p:spPr>
        <p:txBody>
          <a:bodyPr vert="horz" lIns="65828" tIns="32914" rIns="65828" bIns="3291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612225" y="5673632"/>
            <a:ext cx="1176073" cy="325908"/>
          </a:xfrm>
          <a:prstGeom prst="rect">
            <a:avLst/>
          </a:prstGeom>
        </p:spPr>
        <p:txBody>
          <a:bodyPr vert="horz" lIns="65828" tIns="32914" rIns="65828" bIns="3291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1D27-DFA1-4CE5-9E47-32FC51ACB3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7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58277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54" indent="-246854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34850" indent="-205711" algn="l" defTabSz="6582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846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1984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22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0261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399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68537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7675" indent="-164569" algn="l" defTabSz="6582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9138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8277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15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16553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691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74830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03968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33106" algn="l" defTabSz="65827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4320356" y="972468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SNP #</a:t>
            </a:r>
            <a:endParaRPr lang="fr-FR" sz="1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320356" y="4356844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SNP #</a:t>
            </a:r>
            <a:endParaRPr lang="fr-FR" sz="1000" dirty="0"/>
          </a:p>
        </p:txBody>
      </p:sp>
      <p:sp>
        <p:nvSpPr>
          <p:cNvPr id="15" name="ZoneTexte 14"/>
          <p:cNvSpPr txBox="1"/>
          <p:nvPr/>
        </p:nvSpPr>
        <p:spPr>
          <a:xfrm rot="16200000">
            <a:off x="237104" y="921068"/>
            <a:ext cx="1295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Prediction</a:t>
            </a:r>
            <a:r>
              <a:rPr lang="fr-FR" sz="1000" dirty="0" smtClean="0"/>
              <a:t> coefficient</a:t>
            </a:r>
            <a:endParaRPr lang="fr-FR" sz="1000" dirty="0"/>
          </a:p>
        </p:txBody>
      </p:sp>
      <p:sp>
        <p:nvSpPr>
          <p:cNvPr id="16" name="ZoneTexte 15"/>
          <p:cNvSpPr txBox="1"/>
          <p:nvPr/>
        </p:nvSpPr>
        <p:spPr>
          <a:xfrm rot="16200000">
            <a:off x="237104" y="4954112"/>
            <a:ext cx="1295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Prediction</a:t>
            </a:r>
            <a:r>
              <a:rPr lang="fr-FR" sz="1000" dirty="0" smtClean="0"/>
              <a:t> coefficient</a:t>
            </a:r>
            <a:endParaRPr lang="fr-FR" sz="1000" dirty="0"/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625707"/>
              </p:ext>
            </p:extLst>
          </p:nvPr>
        </p:nvGraphicFramePr>
        <p:xfrm>
          <a:off x="1007988" y="70557"/>
          <a:ext cx="3388122" cy="1947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143627"/>
              </p:ext>
            </p:extLst>
          </p:nvPr>
        </p:nvGraphicFramePr>
        <p:xfrm>
          <a:off x="1007988" y="3996804"/>
          <a:ext cx="3388122" cy="1947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aphique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939637"/>
              </p:ext>
            </p:extLst>
          </p:nvPr>
        </p:nvGraphicFramePr>
        <p:xfrm>
          <a:off x="1007988" y="2052588"/>
          <a:ext cx="3388122" cy="1947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4320356" y="2916684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SNP #</a:t>
            </a:r>
            <a:endParaRPr lang="fr-FR" sz="1000" dirty="0"/>
          </a:p>
        </p:txBody>
      </p:sp>
      <p:sp>
        <p:nvSpPr>
          <p:cNvPr id="20" name="ZoneTexte 19"/>
          <p:cNvSpPr txBox="1"/>
          <p:nvPr/>
        </p:nvSpPr>
        <p:spPr>
          <a:xfrm rot="16200000">
            <a:off x="237104" y="2905936"/>
            <a:ext cx="1295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Prediction</a:t>
            </a:r>
            <a:r>
              <a:rPr lang="fr-FR" sz="1000" dirty="0" smtClean="0"/>
              <a:t> coefficient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228973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Judith BURSTIN</dc:creator>
  <cp:lastModifiedBy>Judith BURSTIN</cp:lastModifiedBy>
  <cp:revision>8</cp:revision>
  <dcterms:created xsi:type="dcterms:W3CDTF">2014-03-20T14:15:05Z</dcterms:created>
  <dcterms:modified xsi:type="dcterms:W3CDTF">2014-10-31T08:53:02Z</dcterms:modified>
</cp:coreProperties>
</file>