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361488" cy="6121400"/>
  <p:notesSz cx="6794500" cy="9906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1" autoAdjust="0"/>
    <p:restoredTop sz="92551" autoAdjust="0"/>
  </p:normalViewPr>
  <p:slideViewPr>
    <p:cSldViewPr>
      <p:cViewPr>
        <p:scale>
          <a:sx n="200" d="100"/>
          <a:sy n="200" d="100"/>
        </p:scale>
        <p:origin x="3876" y="1458"/>
      </p:cViewPr>
      <p:guideLst>
        <p:guide orient="horz" pos="1928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02112" y="1901602"/>
            <a:ext cx="7957265" cy="13121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4223" y="3468793"/>
            <a:ext cx="6553042" cy="156435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6113-39AA-4A91-887A-A7C1F66F95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84ABB-48FD-41EF-94E1-9A0E4B01A75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7079" y="245140"/>
            <a:ext cx="2106335" cy="522302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074" y="245140"/>
            <a:ext cx="6162980" cy="522302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18316-A7A9-4BDD-A427-8E404685554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8BD64-2719-4654-AC9A-8AE8D50672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9493" y="3933567"/>
            <a:ext cx="7957265" cy="121577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9493" y="2594511"/>
            <a:ext cx="7957265" cy="13390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A58BF-E2FD-4DBB-8D9E-157C75ACFB4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074" y="1428327"/>
            <a:ext cx="4134657" cy="40398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8757" y="1428327"/>
            <a:ext cx="4134657" cy="40398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6BFD0-BBF8-4DDF-BA63-A08B2F72C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074" y="1370230"/>
            <a:ext cx="4136283" cy="5710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8074" y="1941278"/>
            <a:ext cx="4136283" cy="3526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755506" y="1370230"/>
            <a:ext cx="4137908" cy="5710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55506" y="1941278"/>
            <a:ext cx="4137908" cy="3526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D0676-FA35-4706-9797-54721684CFD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520AD-4B47-4503-8530-2D8A23FA56A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0FF55-3473-4DAA-A282-CD7D45BB7A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075" y="243723"/>
            <a:ext cx="3079865" cy="1037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60082" y="243723"/>
            <a:ext cx="5233332" cy="522444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8075" y="1280960"/>
            <a:ext cx="3079865" cy="41872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F3383-BEAE-4BC7-93A7-82B77EE446E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4917" y="4284980"/>
            <a:ext cx="5616893" cy="5058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34917" y="546958"/>
            <a:ext cx="5616893" cy="36728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34917" y="4790846"/>
            <a:ext cx="5616893" cy="7184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88FD-B43B-4A0E-AC96-7A0DEAAE9D9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075" y="245140"/>
            <a:ext cx="8425339" cy="102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75" y="1428327"/>
            <a:ext cx="8425339" cy="40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074" y="5574442"/>
            <a:ext cx="2184347" cy="42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98509" y="5574442"/>
            <a:ext cx="2964471" cy="42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9067" y="5574442"/>
            <a:ext cx="2184347" cy="42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2DB9D3E-629B-4B77-BBBE-71FFBDB7D45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24"/>
          <p:cNvSpPr txBox="1">
            <a:spLocks noChangeArrowheads="1"/>
          </p:cNvSpPr>
          <p:nvPr/>
        </p:nvSpPr>
        <p:spPr bwMode="auto">
          <a:xfrm>
            <a:off x="4291013" y="0"/>
            <a:ext cx="460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000"/>
              <a:t>LGIII</a:t>
            </a:r>
          </a:p>
        </p:txBody>
      </p:sp>
      <p:sp>
        <p:nvSpPr>
          <p:cNvPr id="13" name="ZoneTexte 25"/>
          <p:cNvSpPr txBox="1">
            <a:spLocks noChangeArrowheads="1"/>
          </p:cNvSpPr>
          <p:nvPr/>
        </p:nvSpPr>
        <p:spPr bwMode="auto">
          <a:xfrm>
            <a:off x="6381750" y="101600"/>
            <a:ext cx="4397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000"/>
              <a:t>LGV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2"/>
          <a:srcRect r="5875"/>
          <a:stretch/>
        </p:blipFill>
        <p:spPr bwMode="auto">
          <a:xfrm>
            <a:off x="0" y="284163"/>
            <a:ext cx="8672513" cy="583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9"/>
          <p:cNvSpPr txBox="1">
            <a:spLocks noChangeArrowheads="1"/>
          </p:cNvSpPr>
          <p:nvPr/>
        </p:nvSpPr>
        <p:spPr bwMode="auto">
          <a:xfrm>
            <a:off x="1770063" y="215900"/>
            <a:ext cx="3889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000"/>
              <a:t>LGI</a:t>
            </a:r>
          </a:p>
        </p:txBody>
      </p:sp>
      <p:sp>
        <p:nvSpPr>
          <p:cNvPr id="16" name="ZoneTexte 26"/>
          <p:cNvSpPr txBox="1">
            <a:spLocks noChangeArrowheads="1"/>
          </p:cNvSpPr>
          <p:nvPr/>
        </p:nvSpPr>
        <p:spPr bwMode="auto">
          <a:xfrm>
            <a:off x="8380413" y="142875"/>
            <a:ext cx="4746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000"/>
              <a:t>LGVI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</Words>
  <Application>Microsoft Office PowerPoint</Application>
  <PresentationFormat>Personnalisé</PresentationFormat>
  <Paragraphs>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Judith BURSTIN</dc:creator>
  <cp:lastModifiedBy>Judith BURSTIN</cp:lastModifiedBy>
  <cp:revision>12</cp:revision>
  <dcterms:created xsi:type="dcterms:W3CDTF">2007-10-23T16:01:27Z</dcterms:created>
  <dcterms:modified xsi:type="dcterms:W3CDTF">2014-10-30T16:43:38Z</dcterms:modified>
</cp:coreProperties>
</file>