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4041438" cy="8280400"/>
  <p:notesSz cx="6858000" cy="9144000"/>
  <p:defaultTextStyle>
    <a:defPPr>
      <a:defRPr lang="fr-FR"/>
    </a:defPPr>
    <a:lvl1pPr marL="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6578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3157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9735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6314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82892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9471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6049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52628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92" y="-96"/>
      </p:cViewPr>
      <p:guideLst>
        <p:guide orient="horz" pos="2608"/>
        <p:guide pos="442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53108" y="2572295"/>
            <a:ext cx="11935223" cy="1774919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06217" y="4692227"/>
            <a:ext cx="9829007" cy="211610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5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31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7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63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28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94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6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26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C3B0-C7EE-418F-A56C-48C0A7C1CE6A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D378-4FC9-4C73-86EE-3C16DD67527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C3B0-C7EE-418F-A56C-48C0A7C1CE6A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D378-4FC9-4C73-86EE-3C16DD67527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2827441" y="400607"/>
            <a:ext cx="3980845" cy="8529579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84905" y="400607"/>
            <a:ext cx="11708511" cy="8529579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C3B0-C7EE-418F-A56C-48C0A7C1CE6A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D378-4FC9-4C73-86EE-3C16DD67527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C3B0-C7EE-418F-A56C-48C0A7C1CE6A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D378-4FC9-4C73-86EE-3C16DD67527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9176" y="5320928"/>
            <a:ext cx="11935223" cy="1644579"/>
          </a:xfrm>
        </p:spPr>
        <p:txBody>
          <a:bodyPr anchor="t"/>
          <a:lstStyle>
            <a:lvl1pPr algn="l">
              <a:defRPr sz="5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09176" y="3509590"/>
            <a:ext cx="11935223" cy="1811337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6578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3157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9735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631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2892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9471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604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26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C3B0-C7EE-418F-A56C-48C0A7C1CE6A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D378-4FC9-4C73-86EE-3C16DD67527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84906" y="2332700"/>
            <a:ext cx="7844678" cy="6597485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963609" y="2332700"/>
            <a:ext cx="7844678" cy="6597485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C3B0-C7EE-418F-A56C-48C0A7C1CE6A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D378-4FC9-4C73-86EE-3C16DD67527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2072" y="331603"/>
            <a:ext cx="12637295" cy="1380067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2074" y="1853510"/>
            <a:ext cx="6204074" cy="772453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5785" indent="0">
              <a:buNone/>
              <a:defRPr sz="2500" b="1"/>
            </a:lvl2pPr>
            <a:lvl3pPr marL="1131570" indent="0">
              <a:buNone/>
              <a:defRPr sz="2200" b="1"/>
            </a:lvl3pPr>
            <a:lvl4pPr marL="1697355" indent="0">
              <a:buNone/>
              <a:defRPr sz="2000" b="1"/>
            </a:lvl4pPr>
            <a:lvl5pPr marL="2263140" indent="0">
              <a:buNone/>
              <a:defRPr sz="2000" b="1"/>
            </a:lvl5pPr>
            <a:lvl6pPr marL="2828925" indent="0">
              <a:buNone/>
              <a:defRPr sz="2000" b="1"/>
            </a:lvl6pPr>
            <a:lvl7pPr marL="3394710" indent="0">
              <a:buNone/>
              <a:defRPr sz="2000" b="1"/>
            </a:lvl7pPr>
            <a:lvl8pPr marL="3960495" indent="0">
              <a:buNone/>
              <a:defRPr sz="2000" b="1"/>
            </a:lvl8pPr>
            <a:lvl9pPr marL="4526280" indent="0">
              <a:buNone/>
              <a:defRPr sz="20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702074" y="2625960"/>
            <a:ext cx="6204074" cy="477081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7132858" y="1853510"/>
            <a:ext cx="6206510" cy="772453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5785" indent="0">
              <a:buNone/>
              <a:defRPr sz="2500" b="1"/>
            </a:lvl2pPr>
            <a:lvl3pPr marL="1131570" indent="0">
              <a:buNone/>
              <a:defRPr sz="2200" b="1"/>
            </a:lvl3pPr>
            <a:lvl4pPr marL="1697355" indent="0">
              <a:buNone/>
              <a:defRPr sz="2000" b="1"/>
            </a:lvl4pPr>
            <a:lvl5pPr marL="2263140" indent="0">
              <a:buNone/>
              <a:defRPr sz="2000" b="1"/>
            </a:lvl5pPr>
            <a:lvl6pPr marL="2828925" indent="0">
              <a:buNone/>
              <a:defRPr sz="2000" b="1"/>
            </a:lvl6pPr>
            <a:lvl7pPr marL="3394710" indent="0">
              <a:buNone/>
              <a:defRPr sz="2000" b="1"/>
            </a:lvl7pPr>
            <a:lvl8pPr marL="3960495" indent="0">
              <a:buNone/>
              <a:defRPr sz="2000" b="1"/>
            </a:lvl8pPr>
            <a:lvl9pPr marL="4526280" indent="0">
              <a:buNone/>
              <a:defRPr sz="20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7132858" y="2625960"/>
            <a:ext cx="6206510" cy="477081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C3B0-C7EE-418F-A56C-48C0A7C1CE6A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D378-4FC9-4C73-86EE-3C16DD67527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C3B0-C7EE-418F-A56C-48C0A7C1CE6A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D378-4FC9-4C73-86EE-3C16DD67527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C3B0-C7EE-418F-A56C-48C0A7C1CE6A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D378-4FC9-4C73-86EE-3C16DD67527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2075" y="329682"/>
            <a:ext cx="4619536" cy="1403068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89812" y="329683"/>
            <a:ext cx="7849554" cy="7067092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702075" y="1732751"/>
            <a:ext cx="4619536" cy="5664024"/>
          </a:xfrm>
        </p:spPr>
        <p:txBody>
          <a:bodyPr/>
          <a:lstStyle>
            <a:lvl1pPr marL="0" indent="0">
              <a:buNone/>
              <a:defRPr sz="1700"/>
            </a:lvl1pPr>
            <a:lvl2pPr marL="565785" indent="0">
              <a:buNone/>
              <a:defRPr sz="1500"/>
            </a:lvl2pPr>
            <a:lvl3pPr marL="1131570" indent="0">
              <a:buNone/>
              <a:defRPr sz="1200"/>
            </a:lvl3pPr>
            <a:lvl4pPr marL="1697355" indent="0">
              <a:buNone/>
              <a:defRPr sz="1100"/>
            </a:lvl4pPr>
            <a:lvl5pPr marL="2263140" indent="0">
              <a:buNone/>
              <a:defRPr sz="1100"/>
            </a:lvl5pPr>
            <a:lvl6pPr marL="2828925" indent="0">
              <a:buNone/>
              <a:defRPr sz="1100"/>
            </a:lvl6pPr>
            <a:lvl7pPr marL="3394710" indent="0">
              <a:buNone/>
              <a:defRPr sz="1100"/>
            </a:lvl7pPr>
            <a:lvl8pPr marL="3960495" indent="0">
              <a:buNone/>
              <a:defRPr sz="1100"/>
            </a:lvl8pPr>
            <a:lvl9pPr marL="4526280" indent="0">
              <a:buNone/>
              <a:defRPr sz="1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C3B0-C7EE-418F-A56C-48C0A7C1CE6A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D378-4FC9-4C73-86EE-3C16DD67527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52221" y="5796280"/>
            <a:ext cx="8424863" cy="684284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752221" y="739869"/>
            <a:ext cx="8424863" cy="4968240"/>
          </a:xfrm>
        </p:spPr>
        <p:txBody>
          <a:bodyPr/>
          <a:lstStyle>
            <a:lvl1pPr marL="0" indent="0">
              <a:buNone/>
              <a:defRPr sz="4000"/>
            </a:lvl1pPr>
            <a:lvl2pPr marL="565785" indent="0">
              <a:buNone/>
              <a:defRPr sz="3500"/>
            </a:lvl2pPr>
            <a:lvl3pPr marL="1131570" indent="0">
              <a:buNone/>
              <a:defRPr sz="3000"/>
            </a:lvl3pPr>
            <a:lvl4pPr marL="1697355" indent="0">
              <a:buNone/>
              <a:defRPr sz="2500"/>
            </a:lvl4pPr>
            <a:lvl5pPr marL="2263140" indent="0">
              <a:buNone/>
              <a:defRPr sz="2500"/>
            </a:lvl5pPr>
            <a:lvl6pPr marL="2828925" indent="0">
              <a:buNone/>
              <a:defRPr sz="2500"/>
            </a:lvl6pPr>
            <a:lvl7pPr marL="3394710" indent="0">
              <a:buNone/>
              <a:defRPr sz="2500"/>
            </a:lvl7pPr>
            <a:lvl8pPr marL="3960495" indent="0">
              <a:buNone/>
              <a:defRPr sz="2500"/>
            </a:lvl8pPr>
            <a:lvl9pPr marL="4526280" indent="0">
              <a:buNone/>
              <a:defRPr sz="25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752221" y="6480564"/>
            <a:ext cx="8424863" cy="971796"/>
          </a:xfrm>
        </p:spPr>
        <p:txBody>
          <a:bodyPr/>
          <a:lstStyle>
            <a:lvl1pPr marL="0" indent="0">
              <a:buNone/>
              <a:defRPr sz="1700"/>
            </a:lvl1pPr>
            <a:lvl2pPr marL="565785" indent="0">
              <a:buNone/>
              <a:defRPr sz="1500"/>
            </a:lvl2pPr>
            <a:lvl3pPr marL="1131570" indent="0">
              <a:buNone/>
              <a:defRPr sz="1200"/>
            </a:lvl3pPr>
            <a:lvl4pPr marL="1697355" indent="0">
              <a:buNone/>
              <a:defRPr sz="1100"/>
            </a:lvl4pPr>
            <a:lvl5pPr marL="2263140" indent="0">
              <a:buNone/>
              <a:defRPr sz="1100"/>
            </a:lvl5pPr>
            <a:lvl6pPr marL="2828925" indent="0">
              <a:buNone/>
              <a:defRPr sz="1100"/>
            </a:lvl6pPr>
            <a:lvl7pPr marL="3394710" indent="0">
              <a:buNone/>
              <a:defRPr sz="1100"/>
            </a:lvl7pPr>
            <a:lvl8pPr marL="3960495" indent="0">
              <a:buNone/>
              <a:defRPr sz="1100"/>
            </a:lvl8pPr>
            <a:lvl9pPr marL="4526280" indent="0">
              <a:buNone/>
              <a:defRPr sz="1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C3B0-C7EE-418F-A56C-48C0A7C1CE6A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CD378-4FC9-4C73-86EE-3C16DD67527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02072" y="331603"/>
            <a:ext cx="12637295" cy="1380067"/>
          </a:xfrm>
          <a:prstGeom prst="rect">
            <a:avLst/>
          </a:prstGeom>
        </p:spPr>
        <p:txBody>
          <a:bodyPr vert="horz" lIns="113157" tIns="56579" rIns="113157" bIns="56579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2072" y="1932097"/>
            <a:ext cx="12637295" cy="5464681"/>
          </a:xfrm>
          <a:prstGeom prst="rect">
            <a:avLst/>
          </a:prstGeom>
        </p:spPr>
        <p:txBody>
          <a:bodyPr vert="horz" lIns="113157" tIns="56579" rIns="113157" bIns="56579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02073" y="7674707"/>
            <a:ext cx="3276336" cy="440855"/>
          </a:xfrm>
          <a:prstGeom prst="rect">
            <a:avLst/>
          </a:prstGeom>
        </p:spPr>
        <p:txBody>
          <a:bodyPr vert="horz" lIns="113157" tIns="56579" rIns="113157" bIns="56579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BC3B0-C7EE-418F-A56C-48C0A7C1CE6A}" type="datetimeFigureOut">
              <a:rPr lang="fr-FR" smtClean="0"/>
              <a:pPr/>
              <a:t>10/06/2014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797492" y="7674707"/>
            <a:ext cx="4446455" cy="440855"/>
          </a:xfrm>
          <a:prstGeom prst="rect">
            <a:avLst/>
          </a:prstGeom>
        </p:spPr>
        <p:txBody>
          <a:bodyPr vert="horz" lIns="113157" tIns="56579" rIns="113157" bIns="56579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063031" y="7674707"/>
            <a:ext cx="3276336" cy="440855"/>
          </a:xfrm>
          <a:prstGeom prst="rect">
            <a:avLst/>
          </a:prstGeom>
        </p:spPr>
        <p:txBody>
          <a:bodyPr vert="horz" lIns="113157" tIns="56579" rIns="113157" bIns="56579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CD378-4FC9-4C73-86EE-3C16DD67527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3157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4339" indent="-424339" algn="l" defTabSz="113157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19401" indent="-353616" algn="l" defTabSz="1131570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14463" indent="-282893" algn="l" defTabSz="113157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80248" indent="-282893" algn="l" defTabSz="1131570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46033" indent="-282893" algn="l" defTabSz="1131570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11818" indent="-282893" algn="l" defTabSz="1131570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677603" indent="-282893" algn="l" defTabSz="1131570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43388" indent="-282893" algn="l" defTabSz="1131570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09173" indent="-282893" algn="l" defTabSz="1131570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5785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3157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97355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9471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60495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2628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78" y="3564136"/>
            <a:ext cx="2123728" cy="127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09" y="651912"/>
            <a:ext cx="2090326" cy="135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7" name="ZoneTexte 4"/>
          <p:cNvSpPr txBox="1"/>
          <p:nvPr/>
        </p:nvSpPr>
        <p:spPr>
          <a:xfrm>
            <a:off x="2052167" y="491118"/>
            <a:ext cx="3529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A6</a:t>
            </a:r>
            <a:endParaRPr lang="fr-FR" sz="1200" dirty="0"/>
          </a:p>
        </p:txBody>
      </p:sp>
      <p:pic>
        <p:nvPicPr>
          <p:cNvPr id="21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10" y="620739"/>
            <a:ext cx="2197293" cy="1410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" name="ZoneTexte 7"/>
          <p:cNvSpPr txBox="1"/>
          <p:nvPr/>
        </p:nvSpPr>
        <p:spPr>
          <a:xfrm>
            <a:off x="4102105" y="491118"/>
            <a:ext cx="5998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AA103</a:t>
            </a:r>
            <a:endParaRPr lang="fr-FR" sz="1200" dirty="0"/>
          </a:p>
        </p:txBody>
      </p:sp>
      <p:pic>
        <p:nvPicPr>
          <p:cNvPr id="21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450" y="646209"/>
            <a:ext cx="2132677" cy="1374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3" name="ZoneTexte 10"/>
          <p:cNvSpPr txBox="1"/>
          <p:nvPr/>
        </p:nvSpPr>
        <p:spPr>
          <a:xfrm>
            <a:off x="6135115" y="491118"/>
            <a:ext cx="5998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AA122</a:t>
            </a:r>
            <a:endParaRPr lang="fr-FR" sz="1200" dirty="0"/>
          </a:p>
        </p:txBody>
      </p:sp>
      <p:pic>
        <p:nvPicPr>
          <p:cNvPr id="21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16" y="2051968"/>
            <a:ext cx="2153431" cy="1293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1" name="Rectangle 5"/>
          <p:cNvSpPr/>
          <p:nvPr/>
        </p:nvSpPr>
        <p:spPr>
          <a:xfrm>
            <a:off x="1810300" y="2095173"/>
            <a:ext cx="5998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AA258</a:t>
            </a:r>
            <a:endParaRPr lang="fr-FR" sz="1200" dirty="0"/>
          </a:p>
        </p:txBody>
      </p:sp>
      <p:pic>
        <p:nvPicPr>
          <p:cNvPr id="208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432" y="2061777"/>
            <a:ext cx="2123728" cy="1358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9" name="Rectangle 6"/>
          <p:cNvSpPr/>
          <p:nvPr/>
        </p:nvSpPr>
        <p:spPr>
          <a:xfrm>
            <a:off x="4021537" y="2095173"/>
            <a:ext cx="68540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/>
              <a:t>AA278</a:t>
            </a:r>
            <a:endParaRPr lang="fr-FR" sz="1200" dirty="0"/>
          </a:p>
        </p:txBody>
      </p:sp>
      <p:pic>
        <p:nvPicPr>
          <p:cNvPr id="20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740" y="2071587"/>
            <a:ext cx="2123728" cy="1348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7" name="Rectangle 8"/>
          <p:cNvSpPr/>
          <p:nvPr/>
        </p:nvSpPr>
        <p:spPr>
          <a:xfrm>
            <a:off x="6140110" y="2095173"/>
            <a:ext cx="5998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/>
              <a:t>AA285</a:t>
            </a:r>
            <a:endParaRPr lang="fr-FR" sz="1200" dirty="0"/>
          </a:p>
        </p:txBody>
      </p:sp>
      <p:sp>
        <p:nvSpPr>
          <p:cNvPr id="194" name="Rectangle 193"/>
          <p:cNvSpPr/>
          <p:nvPr/>
        </p:nvSpPr>
        <p:spPr>
          <a:xfrm>
            <a:off x="1806586" y="3500466"/>
            <a:ext cx="60355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/>
              <a:t>AA317</a:t>
            </a:r>
            <a:endParaRPr lang="fr-FR" sz="1200" dirty="0"/>
          </a:p>
        </p:txBody>
      </p:sp>
      <p:pic>
        <p:nvPicPr>
          <p:cNvPr id="195" name="Picture 1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75" y="3564136"/>
            <a:ext cx="6544652" cy="4130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6" name="Rectangle 195"/>
          <p:cNvSpPr/>
          <p:nvPr/>
        </p:nvSpPr>
        <p:spPr>
          <a:xfrm>
            <a:off x="4107100" y="3500466"/>
            <a:ext cx="5998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AA335</a:t>
            </a:r>
            <a:endParaRPr lang="fr-FR" sz="1200" dirty="0"/>
          </a:p>
        </p:txBody>
      </p:sp>
      <p:sp>
        <p:nvSpPr>
          <p:cNvPr id="197" name="Rectangle 196"/>
          <p:cNvSpPr/>
          <p:nvPr/>
        </p:nvSpPr>
        <p:spPr>
          <a:xfrm>
            <a:off x="6140110" y="3500466"/>
            <a:ext cx="5998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AA386</a:t>
            </a:r>
            <a:endParaRPr lang="fr-FR" sz="1200" dirty="0"/>
          </a:p>
        </p:txBody>
      </p:sp>
      <p:sp>
        <p:nvSpPr>
          <p:cNvPr id="198" name="Rectangle 197"/>
          <p:cNvSpPr/>
          <p:nvPr/>
        </p:nvSpPr>
        <p:spPr>
          <a:xfrm>
            <a:off x="1810300" y="4905759"/>
            <a:ext cx="5998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AA387</a:t>
            </a:r>
            <a:endParaRPr lang="fr-FR" sz="1200" dirty="0"/>
          </a:p>
        </p:txBody>
      </p:sp>
      <p:sp>
        <p:nvSpPr>
          <p:cNvPr id="199" name="Rectangle 198"/>
          <p:cNvSpPr/>
          <p:nvPr/>
        </p:nvSpPr>
        <p:spPr>
          <a:xfrm>
            <a:off x="4192059" y="4905759"/>
            <a:ext cx="5148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AB23</a:t>
            </a:r>
            <a:endParaRPr lang="fr-FR" sz="1200" dirty="0"/>
          </a:p>
        </p:txBody>
      </p:sp>
      <p:sp>
        <p:nvSpPr>
          <p:cNvPr id="200" name="Rectangle 199"/>
          <p:cNvSpPr/>
          <p:nvPr/>
        </p:nvSpPr>
        <p:spPr>
          <a:xfrm>
            <a:off x="6140110" y="4905759"/>
            <a:ext cx="5148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AB28</a:t>
            </a:r>
            <a:endParaRPr lang="fr-FR" sz="1200" dirty="0"/>
          </a:p>
        </p:txBody>
      </p:sp>
      <p:sp>
        <p:nvSpPr>
          <p:cNvPr id="201" name="Rectangle 200"/>
          <p:cNvSpPr/>
          <p:nvPr/>
        </p:nvSpPr>
        <p:spPr>
          <a:xfrm>
            <a:off x="1895259" y="6294370"/>
            <a:ext cx="5148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AB33</a:t>
            </a:r>
            <a:endParaRPr lang="fr-FR" sz="1200" dirty="0"/>
          </a:p>
        </p:txBody>
      </p:sp>
      <p:sp>
        <p:nvSpPr>
          <p:cNvPr id="202" name="Rectangle 201"/>
          <p:cNvSpPr/>
          <p:nvPr/>
        </p:nvSpPr>
        <p:spPr>
          <a:xfrm>
            <a:off x="4192059" y="6294370"/>
            <a:ext cx="5148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AB40</a:t>
            </a:r>
            <a:endParaRPr lang="fr-FR" sz="1200" dirty="0"/>
          </a:p>
        </p:txBody>
      </p:sp>
      <p:sp>
        <p:nvSpPr>
          <p:cNvPr id="203" name="Rectangle 202"/>
          <p:cNvSpPr/>
          <p:nvPr/>
        </p:nvSpPr>
        <p:spPr>
          <a:xfrm>
            <a:off x="6140110" y="6294370"/>
            <a:ext cx="5148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AB47</a:t>
            </a:r>
            <a:endParaRPr lang="fr-FR" sz="1200" dirty="0"/>
          </a:p>
        </p:txBody>
      </p:sp>
      <p:sp>
        <p:nvSpPr>
          <p:cNvPr id="204" name="ZoneTexte 203"/>
          <p:cNvSpPr txBox="1"/>
          <p:nvPr/>
        </p:nvSpPr>
        <p:spPr>
          <a:xfrm rot="16200000">
            <a:off x="-279019" y="4055236"/>
            <a:ext cx="8350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Frequency</a:t>
            </a:r>
            <a:endParaRPr lang="fr-FR" sz="1200" dirty="0"/>
          </a:p>
        </p:txBody>
      </p:sp>
      <p:sp>
        <p:nvSpPr>
          <p:cNvPr id="205" name="ZoneTexte 204"/>
          <p:cNvSpPr txBox="1"/>
          <p:nvPr/>
        </p:nvSpPr>
        <p:spPr>
          <a:xfrm>
            <a:off x="6598462" y="7754302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Alleles</a:t>
            </a:r>
            <a:endParaRPr lang="fr-FR" sz="1200" dirty="0"/>
          </a:p>
        </p:txBody>
      </p:sp>
      <p:pic>
        <p:nvPicPr>
          <p:cNvPr id="219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703" y="611808"/>
            <a:ext cx="6670152" cy="7087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0" name="Rectangle 219"/>
          <p:cNvSpPr/>
          <p:nvPr/>
        </p:nvSpPr>
        <p:spPr>
          <a:xfrm>
            <a:off x="8466034" y="467792"/>
            <a:ext cx="526086" cy="300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AB90</a:t>
            </a:r>
            <a:endParaRPr lang="fr-FR" sz="1200" dirty="0"/>
          </a:p>
        </p:txBody>
      </p:sp>
      <p:sp>
        <p:nvSpPr>
          <p:cNvPr id="221" name="Rectangle 220"/>
          <p:cNvSpPr/>
          <p:nvPr/>
        </p:nvSpPr>
        <p:spPr>
          <a:xfrm>
            <a:off x="10687549" y="467792"/>
            <a:ext cx="523269" cy="300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AC74</a:t>
            </a:r>
            <a:endParaRPr lang="fr-FR" sz="1200" dirty="0"/>
          </a:p>
        </p:txBody>
      </p:sp>
      <p:sp>
        <p:nvSpPr>
          <p:cNvPr id="222" name="Rectangle 221"/>
          <p:cNvSpPr/>
          <p:nvPr/>
        </p:nvSpPr>
        <p:spPr>
          <a:xfrm>
            <a:off x="13027649" y="467792"/>
            <a:ext cx="617806" cy="300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AD147</a:t>
            </a:r>
            <a:endParaRPr lang="fr-FR" sz="1200" dirty="0"/>
          </a:p>
        </p:txBody>
      </p:sp>
      <p:sp>
        <p:nvSpPr>
          <p:cNvPr id="223" name="Rectangle 222"/>
          <p:cNvSpPr/>
          <p:nvPr/>
        </p:nvSpPr>
        <p:spPr>
          <a:xfrm>
            <a:off x="8508797" y="2095173"/>
            <a:ext cx="617806" cy="300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AD148</a:t>
            </a:r>
            <a:endParaRPr lang="fr-FR" sz="1200" dirty="0"/>
          </a:p>
        </p:txBody>
      </p:sp>
      <p:sp>
        <p:nvSpPr>
          <p:cNvPr id="224" name="Rectangle 223"/>
          <p:cNvSpPr/>
          <p:nvPr/>
        </p:nvSpPr>
        <p:spPr>
          <a:xfrm>
            <a:off x="10727495" y="2095173"/>
            <a:ext cx="617806" cy="300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AD175</a:t>
            </a:r>
            <a:endParaRPr lang="fr-FR" sz="1200" dirty="0"/>
          </a:p>
        </p:txBody>
      </p:sp>
      <p:sp>
        <p:nvSpPr>
          <p:cNvPr id="225" name="Rectangle 224"/>
          <p:cNvSpPr/>
          <p:nvPr/>
        </p:nvSpPr>
        <p:spPr>
          <a:xfrm>
            <a:off x="12997383" y="2095173"/>
            <a:ext cx="617806" cy="300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AD270</a:t>
            </a:r>
            <a:endParaRPr lang="fr-FR" sz="1200" dirty="0"/>
          </a:p>
        </p:txBody>
      </p:sp>
      <p:sp>
        <p:nvSpPr>
          <p:cNvPr id="226" name="Rectangle 225"/>
          <p:cNvSpPr/>
          <p:nvPr/>
        </p:nvSpPr>
        <p:spPr>
          <a:xfrm>
            <a:off x="8589053" y="3500466"/>
            <a:ext cx="537551" cy="300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AD51</a:t>
            </a:r>
            <a:endParaRPr lang="fr-FR" sz="1200" dirty="0"/>
          </a:p>
        </p:txBody>
      </p:sp>
      <p:sp>
        <p:nvSpPr>
          <p:cNvPr id="227" name="Rectangle 226"/>
          <p:cNvSpPr/>
          <p:nvPr/>
        </p:nvSpPr>
        <p:spPr>
          <a:xfrm>
            <a:off x="10807751" y="3500466"/>
            <a:ext cx="537551" cy="300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AD56</a:t>
            </a:r>
            <a:endParaRPr lang="fr-FR" sz="1200" dirty="0"/>
          </a:p>
        </p:txBody>
      </p:sp>
      <p:sp>
        <p:nvSpPr>
          <p:cNvPr id="228" name="Rectangle 227"/>
          <p:cNvSpPr/>
          <p:nvPr/>
        </p:nvSpPr>
        <p:spPr>
          <a:xfrm>
            <a:off x="13035896" y="3500466"/>
            <a:ext cx="537551" cy="300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AD57</a:t>
            </a:r>
            <a:endParaRPr lang="fr-FR" sz="1200" dirty="0"/>
          </a:p>
        </p:txBody>
      </p:sp>
      <p:sp>
        <p:nvSpPr>
          <p:cNvPr id="229" name="Rectangle 228"/>
          <p:cNvSpPr/>
          <p:nvPr/>
        </p:nvSpPr>
        <p:spPr>
          <a:xfrm>
            <a:off x="8589053" y="4905759"/>
            <a:ext cx="537551" cy="300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AD61</a:t>
            </a:r>
            <a:endParaRPr lang="fr-FR" sz="1200" dirty="0"/>
          </a:p>
        </p:txBody>
      </p:sp>
      <p:sp>
        <p:nvSpPr>
          <p:cNvPr id="230" name="Rectangle 229"/>
          <p:cNvSpPr/>
          <p:nvPr/>
        </p:nvSpPr>
        <p:spPr>
          <a:xfrm>
            <a:off x="10807751" y="4905759"/>
            <a:ext cx="537551" cy="300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AD73</a:t>
            </a:r>
            <a:endParaRPr lang="fr-FR" sz="1200" dirty="0"/>
          </a:p>
        </p:txBody>
      </p:sp>
      <p:sp>
        <p:nvSpPr>
          <p:cNvPr id="231" name="Rectangle 230"/>
          <p:cNvSpPr/>
          <p:nvPr/>
        </p:nvSpPr>
        <p:spPr>
          <a:xfrm>
            <a:off x="12997383" y="4905759"/>
            <a:ext cx="537551" cy="300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AD79</a:t>
            </a:r>
            <a:endParaRPr lang="fr-FR" sz="1200" dirty="0"/>
          </a:p>
        </p:txBody>
      </p:sp>
      <p:sp>
        <p:nvSpPr>
          <p:cNvPr id="232" name="Rectangle 231"/>
          <p:cNvSpPr/>
          <p:nvPr/>
        </p:nvSpPr>
        <p:spPr>
          <a:xfrm>
            <a:off x="8693877" y="6294370"/>
            <a:ext cx="432727" cy="300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C20</a:t>
            </a:r>
            <a:endParaRPr lang="fr-FR" sz="1200" dirty="0"/>
          </a:p>
        </p:txBody>
      </p:sp>
      <p:sp>
        <p:nvSpPr>
          <p:cNvPr id="233" name="Rectangle 232"/>
          <p:cNvSpPr/>
          <p:nvPr/>
        </p:nvSpPr>
        <p:spPr>
          <a:xfrm>
            <a:off x="10899472" y="6294370"/>
            <a:ext cx="445830" cy="300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D21</a:t>
            </a:r>
            <a:endParaRPr lang="fr-FR" sz="1200" dirty="0"/>
          </a:p>
        </p:txBody>
      </p:sp>
      <p:sp>
        <p:nvSpPr>
          <p:cNvPr id="234" name="ZoneTexte 233"/>
          <p:cNvSpPr txBox="1"/>
          <p:nvPr/>
        </p:nvSpPr>
        <p:spPr>
          <a:xfrm rot="16200000">
            <a:off x="6801741" y="3453193"/>
            <a:ext cx="188478" cy="2830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31</Words>
  <Application>Microsoft Office PowerPoint</Application>
  <PresentationFormat>Personnalisé</PresentationFormat>
  <Paragraphs>31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pauline.salloignon</dc:creator>
  <cp:lastModifiedBy>Judith BURSTIN</cp:lastModifiedBy>
  <cp:revision>3</cp:revision>
  <dcterms:created xsi:type="dcterms:W3CDTF">2014-06-06T10:16:47Z</dcterms:created>
  <dcterms:modified xsi:type="dcterms:W3CDTF">2014-06-10T14:40:29Z</dcterms:modified>
</cp:coreProperties>
</file>