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200900" cy="5040313"/>
  <p:notesSz cx="6858000" cy="9144000"/>
  <p:defaultTextStyle>
    <a:defPPr>
      <a:defRPr lang="fr-FR"/>
    </a:defPPr>
    <a:lvl1pPr marL="0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9712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99425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49137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98849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48561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98274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47986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97698" algn="l" defTabSz="6994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624" y="-96"/>
      </p:cViewPr>
      <p:guideLst>
        <p:guide orient="horz" pos="1588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'Graph MAF'!$J$10</c:f>
              <c:strCache>
                <c:ptCount val="1"/>
                <c:pt idx="0">
                  <c:v>RBIP</c:v>
                </c:pt>
              </c:strCache>
            </c:strRef>
          </c:tx>
          <c:cat>
            <c:strRef>
              <c:f>'Graph MAF'!$G$11:$G$20</c:f>
              <c:strCache>
                <c:ptCount val="10"/>
                <c:pt idx="0">
                  <c:v>0-0,05</c:v>
                </c:pt>
                <c:pt idx="1">
                  <c:v>0,05-0,1</c:v>
                </c:pt>
                <c:pt idx="2">
                  <c:v>0,1-0,15</c:v>
                </c:pt>
                <c:pt idx="3">
                  <c:v>0,15-0,2</c:v>
                </c:pt>
                <c:pt idx="4">
                  <c:v>0,2-0,25</c:v>
                </c:pt>
                <c:pt idx="5">
                  <c:v>0,25-0,3</c:v>
                </c:pt>
                <c:pt idx="6">
                  <c:v>0,3-0,35</c:v>
                </c:pt>
                <c:pt idx="7">
                  <c:v>0,35-0,40</c:v>
                </c:pt>
                <c:pt idx="8">
                  <c:v>0,40-0,45</c:v>
                </c:pt>
                <c:pt idx="9">
                  <c:v>0,45-0,50</c:v>
                </c:pt>
              </c:strCache>
            </c:strRef>
          </c:cat>
          <c:val>
            <c:numRef>
              <c:f>'Graph MAF'!$J$11:$J$20</c:f>
              <c:numCache>
                <c:formatCode>General</c:formatCode>
                <c:ptCount val="10"/>
                <c:pt idx="0">
                  <c:v>0.37037037037037068</c:v>
                </c:pt>
                <c:pt idx="1">
                  <c:v>0.14814814814814825</c:v>
                </c:pt>
                <c:pt idx="2">
                  <c:v>0.11111111111111112</c:v>
                </c:pt>
                <c:pt idx="3">
                  <c:v>7.4074074074074084E-2</c:v>
                </c:pt>
                <c:pt idx="4">
                  <c:v>0.11111111111111112</c:v>
                </c:pt>
                <c:pt idx="5">
                  <c:v>0.11111111111111112</c:v>
                </c:pt>
                <c:pt idx="6">
                  <c:v>0</c:v>
                </c:pt>
                <c:pt idx="7">
                  <c:v>3.7037037037037056E-2</c:v>
                </c:pt>
                <c:pt idx="8">
                  <c:v>3.7037037037037056E-2</c:v>
                </c:pt>
                <c:pt idx="9">
                  <c:v>0</c:v>
                </c:pt>
              </c:numCache>
            </c:numRef>
          </c:val>
        </c:ser>
        <c:ser>
          <c:idx val="1"/>
          <c:order val="1"/>
          <c:tx>
            <c:strRef>
              <c:f>'Graph MAF'!$K$10</c:f>
              <c:strCache>
                <c:ptCount val="1"/>
                <c:pt idx="0">
                  <c:v>SNP</c:v>
                </c:pt>
              </c:strCache>
            </c:strRef>
          </c:tx>
          <c:cat>
            <c:strRef>
              <c:f>'Graph MAF'!$G$11:$G$20</c:f>
              <c:strCache>
                <c:ptCount val="10"/>
                <c:pt idx="0">
                  <c:v>0-0,05</c:v>
                </c:pt>
                <c:pt idx="1">
                  <c:v>0,05-0,1</c:v>
                </c:pt>
                <c:pt idx="2">
                  <c:v>0,1-0,15</c:v>
                </c:pt>
                <c:pt idx="3">
                  <c:v>0,15-0,2</c:v>
                </c:pt>
                <c:pt idx="4">
                  <c:v>0,2-0,25</c:v>
                </c:pt>
                <c:pt idx="5">
                  <c:v>0,25-0,3</c:v>
                </c:pt>
                <c:pt idx="6">
                  <c:v>0,3-0,35</c:v>
                </c:pt>
                <c:pt idx="7">
                  <c:v>0,35-0,40</c:v>
                </c:pt>
                <c:pt idx="8">
                  <c:v>0,40-0,45</c:v>
                </c:pt>
                <c:pt idx="9">
                  <c:v>0,45-0,50</c:v>
                </c:pt>
              </c:strCache>
            </c:strRef>
          </c:cat>
          <c:val>
            <c:numRef>
              <c:f>'Graph MAF'!$K$11:$K$20</c:f>
              <c:numCache>
                <c:formatCode>General</c:formatCode>
                <c:ptCount val="10"/>
                <c:pt idx="0">
                  <c:v>9.9431818181818232E-2</c:v>
                </c:pt>
                <c:pt idx="1">
                  <c:v>9.9431818181818232E-2</c:v>
                </c:pt>
                <c:pt idx="2">
                  <c:v>0.1136363636363636</c:v>
                </c:pt>
                <c:pt idx="3">
                  <c:v>6.8181818181818177E-2</c:v>
                </c:pt>
                <c:pt idx="4">
                  <c:v>9.6590909090909158E-2</c:v>
                </c:pt>
                <c:pt idx="5">
                  <c:v>0.12215909090909091</c:v>
                </c:pt>
                <c:pt idx="6">
                  <c:v>9.0909090909091023E-2</c:v>
                </c:pt>
                <c:pt idx="7">
                  <c:v>0.1107954545454546</c:v>
                </c:pt>
                <c:pt idx="8">
                  <c:v>0.10227272727272729</c:v>
                </c:pt>
                <c:pt idx="9">
                  <c:v>9.6590909090909158E-2</c:v>
                </c:pt>
              </c:numCache>
            </c:numRef>
          </c:val>
        </c:ser>
        <c:axId val="42259584"/>
        <c:axId val="42261888"/>
      </c:barChart>
      <c:catAx>
        <c:axId val="42259584"/>
        <c:scaling>
          <c:orientation val="minMax"/>
        </c:scaling>
        <c:axPos val="b"/>
        <c:tickLblPos val="nextTo"/>
        <c:crossAx val="42261888"/>
        <c:crosses val="autoZero"/>
        <c:auto val="1"/>
        <c:lblAlgn val="ctr"/>
        <c:lblOffset val="100"/>
      </c:catAx>
      <c:valAx>
        <c:axId val="42261888"/>
        <c:scaling>
          <c:orientation val="minMax"/>
        </c:scaling>
        <c:axPos val="l"/>
        <c:majorGridlines/>
        <c:numFmt formatCode="General" sourceLinked="1"/>
        <c:tickLblPos val="nextTo"/>
        <c:crossAx val="4225958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068" y="1565764"/>
            <a:ext cx="6120765" cy="1080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80135" y="2856177"/>
            <a:ext cx="5040630" cy="1288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9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99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49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98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48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98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47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97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41778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58148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220652" y="201847"/>
            <a:ext cx="1620203" cy="4300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60045" y="201847"/>
            <a:ext cx="4740593" cy="43006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1083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602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8821" y="3238868"/>
            <a:ext cx="6120765" cy="1001062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8821" y="2136300"/>
            <a:ext cx="6120765" cy="110256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97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994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4913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9884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4856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982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4798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976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9485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60045" y="1176073"/>
            <a:ext cx="3180398" cy="332637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60457" y="1176073"/>
            <a:ext cx="3180398" cy="332637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3066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0045" y="1128237"/>
            <a:ext cx="3181648" cy="4701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9712" indent="0">
              <a:buNone/>
              <a:defRPr sz="1500" b="1"/>
            </a:lvl2pPr>
            <a:lvl3pPr marL="699425" indent="0">
              <a:buNone/>
              <a:defRPr sz="1400" b="1"/>
            </a:lvl3pPr>
            <a:lvl4pPr marL="1049137" indent="0">
              <a:buNone/>
              <a:defRPr sz="1200" b="1"/>
            </a:lvl4pPr>
            <a:lvl5pPr marL="1398849" indent="0">
              <a:buNone/>
              <a:defRPr sz="1200" b="1"/>
            </a:lvl5pPr>
            <a:lvl6pPr marL="1748561" indent="0">
              <a:buNone/>
              <a:defRPr sz="1200" b="1"/>
            </a:lvl6pPr>
            <a:lvl7pPr marL="2098274" indent="0">
              <a:buNone/>
              <a:defRPr sz="1200" b="1"/>
            </a:lvl7pPr>
            <a:lvl8pPr marL="2447986" indent="0">
              <a:buNone/>
              <a:defRPr sz="1200" b="1"/>
            </a:lvl8pPr>
            <a:lvl9pPr marL="2797698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0045" y="1598433"/>
            <a:ext cx="3181648" cy="290401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657957" y="1128237"/>
            <a:ext cx="3182898" cy="4701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9712" indent="0">
              <a:buNone/>
              <a:defRPr sz="1500" b="1"/>
            </a:lvl2pPr>
            <a:lvl3pPr marL="699425" indent="0">
              <a:buNone/>
              <a:defRPr sz="1400" b="1"/>
            </a:lvl3pPr>
            <a:lvl4pPr marL="1049137" indent="0">
              <a:buNone/>
              <a:defRPr sz="1200" b="1"/>
            </a:lvl4pPr>
            <a:lvl5pPr marL="1398849" indent="0">
              <a:buNone/>
              <a:defRPr sz="1200" b="1"/>
            </a:lvl5pPr>
            <a:lvl6pPr marL="1748561" indent="0">
              <a:buNone/>
              <a:defRPr sz="1200" b="1"/>
            </a:lvl6pPr>
            <a:lvl7pPr marL="2098274" indent="0">
              <a:buNone/>
              <a:defRPr sz="1200" b="1"/>
            </a:lvl7pPr>
            <a:lvl8pPr marL="2447986" indent="0">
              <a:buNone/>
              <a:defRPr sz="1200" b="1"/>
            </a:lvl8pPr>
            <a:lvl9pPr marL="2797698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657957" y="1598433"/>
            <a:ext cx="3182898" cy="290401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12997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9284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2495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46" y="200679"/>
            <a:ext cx="2369046" cy="854053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15352" y="200679"/>
            <a:ext cx="4025503" cy="430176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60046" y="1054733"/>
            <a:ext cx="2369046" cy="3447714"/>
          </a:xfrm>
        </p:spPr>
        <p:txBody>
          <a:bodyPr/>
          <a:lstStyle>
            <a:lvl1pPr marL="0" indent="0">
              <a:buNone/>
              <a:defRPr sz="1100"/>
            </a:lvl1pPr>
            <a:lvl2pPr marL="349712" indent="0">
              <a:buNone/>
              <a:defRPr sz="900"/>
            </a:lvl2pPr>
            <a:lvl3pPr marL="699425" indent="0">
              <a:buNone/>
              <a:defRPr sz="800"/>
            </a:lvl3pPr>
            <a:lvl4pPr marL="1049137" indent="0">
              <a:buNone/>
              <a:defRPr sz="700"/>
            </a:lvl4pPr>
            <a:lvl5pPr marL="1398849" indent="0">
              <a:buNone/>
              <a:defRPr sz="700"/>
            </a:lvl5pPr>
            <a:lvl6pPr marL="1748561" indent="0">
              <a:buNone/>
              <a:defRPr sz="700"/>
            </a:lvl6pPr>
            <a:lvl7pPr marL="2098274" indent="0">
              <a:buNone/>
              <a:defRPr sz="700"/>
            </a:lvl7pPr>
            <a:lvl8pPr marL="2447986" indent="0">
              <a:buNone/>
              <a:defRPr sz="700"/>
            </a:lvl8pPr>
            <a:lvl9pPr marL="2797698" indent="0">
              <a:buNone/>
              <a:defRPr sz="7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99212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11427" y="3528219"/>
            <a:ext cx="4320540" cy="416526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11427" y="450361"/>
            <a:ext cx="4320540" cy="3024188"/>
          </a:xfrm>
        </p:spPr>
        <p:txBody>
          <a:bodyPr/>
          <a:lstStyle>
            <a:lvl1pPr marL="0" indent="0">
              <a:buNone/>
              <a:defRPr sz="2400"/>
            </a:lvl1pPr>
            <a:lvl2pPr marL="349712" indent="0">
              <a:buNone/>
              <a:defRPr sz="2100"/>
            </a:lvl2pPr>
            <a:lvl3pPr marL="699425" indent="0">
              <a:buNone/>
              <a:defRPr sz="1800"/>
            </a:lvl3pPr>
            <a:lvl4pPr marL="1049137" indent="0">
              <a:buNone/>
              <a:defRPr sz="1500"/>
            </a:lvl4pPr>
            <a:lvl5pPr marL="1398849" indent="0">
              <a:buNone/>
              <a:defRPr sz="1500"/>
            </a:lvl5pPr>
            <a:lvl6pPr marL="1748561" indent="0">
              <a:buNone/>
              <a:defRPr sz="1500"/>
            </a:lvl6pPr>
            <a:lvl7pPr marL="2098274" indent="0">
              <a:buNone/>
              <a:defRPr sz="1500"/>
            </a:lvl7pPr>
            <a:lvl8pPr marL="2447986" indent="0">
              <a:buNone/>
              <a:defRPr sz="1500"/>
            </a:lvl8pPr>
            <a:lvl9pPr marL="2797698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11427" y="3944746"/>
            <a:ext cx="4320540" cy="591536"/>
          </a:xfrm>
        </p:spPr>
        <p:txBody>
          <a:bodyPr/>
          <a:lstStyle>
            <a:lvl1pPr marL="0" indent="0">
              <a:buNone/>
              <a:defRPr sz="1100"/>
            </a:lvl1pPr>
            <a:lvl2pPr marL="349712" indent="0">
              <a:buNone/>
              <a:defRPr sz="900"/>
            </a:lvl2pPr>
            <a:lvl3pPr marL="699425" indent="0">
              <a:buNone/>
              <a:defRPr sz="800"/>
            </a:lvl3pPr>
            <a:lvl4pPr marL="1049137" indent="0">
              <a:buNone/>
              <a:defRPr sz="700"/>
            </a:lvl4pPr>
            <a:lvl5pPr marL="1398849" indent="0">
              <a:buNone/>
              <a:defRPr sz="700"/>
            </a:lvl5pPr>
            <a:lvl6pPr marL="1748561" indent="0">
              <a:buNone/>
              <a:defRPr sz="700"/>
            </a:lvl6pPr>
            <a:lvl7pPr marL="2098274" indent="0">
              <a:buNone/>
              <a:defRPr sz="700"/>
            </a:lvl7pPr>
            <a:lvl8pPr marL="2447986" indent="0">
              <a:buNone/>
              <a:defRPr sz="700"/>
            </a:lvl8pPr>
            <a:lvl9pPr marL="2797698" indent="0">
              <a:buNone/>
              <a:defRPr sz="7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805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0045" y="201846"/>
            <a:ext cx="6480810" cy="840052"/>
          </a:xfrm>
          <a:prstGeom prst="rect">
            <a:avLst/>
          </a:prstGeom>
        </p:spPr>
        <p:txBody>
          <a:bodyPr vert="horz" lIns="69942" tIns="34971" rIns="69942" bIns="34971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0045" y="1176073"/>
            <a:ext cx="6480810" cy="3326374"/>
          </a:xfrm>
          <a:prstGeom prst="rect">
            <a:avLst/>
          </a:prstGeom>
        </p:spPr>
        <p:txBody>
          <a:bodyPr vert="horz" lIns="69942" tIns="34971" rIns="69942" bIns="34971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60045" y="4671624"/>
            <a:ext cx="1680210" cy="268350"/>
          </a:xfrm>
          <a:prstGeom prst="rect">
            <a:avLst/>
          </a:prstGeom>
        </p:spPr>
        <p:txBody>
          <a:bodyPr vert="horz" lIns="69942" tIns="34971" rIns="69942" bIns="34971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D3591-F79E-4784-ADB0-B0A747893044}" type="datetimeFigureOut">
              <a:rPr lang="fr-FR" smtClean="0"/>
              <a:pPr/>
              <a:t>05/06/2014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460308" y="4671624"/>
            <a:ext cx="2280285" cy="268350"/>
          </a:xfrm>
          <a:prstGeom prst="rect">
            <a:avLst/>
          </a:prstGeom>
        </p:spPr>
        <p:txBody>
          <a:bodyPr vert="horz" lIns="69942" tIns="34971" rIns="69942" bIns="34971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160645" y="4671624"/>
            <a:ext cx="1680210" cy="268350"/>
          </a:xfrm>
          <a:prstGeom prst="rect">
            <a:avLst/>
          </a:prstGeom>
        </p:spPr>
        <p:txBody>
          <a:bodyPr vert="horz" lIns="69942" tIns="34971" rIns="69942" bIns="34971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2067B-4C8C-49E9-B3B2-1B9D1E5A6DA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15215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99425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2284" indent="-262284" algn="l" defTabSz="699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68282" indent="-218570" algn="l" defTabSz="69942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74281" indent="-174856" algn="l" defTabSz="699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23993" indent="-174856" algn="l" defTabSz="6994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73705" indent="-174856" algn="l" defTabSz="69942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3418" indent="-174856" algn="l" defTabSz="699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73130" indent="-174856" algn="l" defTabSz="699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22842" indent="-174856" algn="l" defTabSz="699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72554" indent="-174856" algn="l" defTabSz="699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712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9425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9137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8849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8561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8274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986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7698" algn="l" defTabSz="69942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45314497"/>
              </p:ext>
            </p:extLst>
          </p:nvPr>
        </p:nvGraphicFramePr>
        <p:xfrm>
          <a:off x="247269" y="234140"/>
          <a:ext cx="7056784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ZoneTexte 6"/>
          <p:cNvSpPr txBox="1"/>
          <p:nvPr/>
        </p:nvSpPr>
        <p:spPr>
          <a:xfrm rot="16200000">
            <a:off x="-458234" y="2031352"/>
            <a:ext cx="122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Frequency</a:t>
            </a:r>
            <a:r>
              <a:rPr lang="fr-FR" sz="1400" dirty="0" smtClean="0"/>
              <a:t> (%)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2828057" y="4534875"/>
            <a:ext cx="2160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Minor</a:t>
            </a:r>
            <a:r>
              <a:rPr lang="fr-FR" sz="1400" dirty="0" smtClean="0"/>
              <a:t> </a:t>
            </a:r>
            <a:r>
              <a:rPr lang="fr-FR" sz="1400" dirty="0" err="1" smtClean="0"/>
              <a:t>Allele</a:t>
            </a:r>
            <a:r>
              <a:rPr lang="fr-FR" sz="1400" dirty="0" smtClean="0"/>
              <a:t> </a:t>
            </a:r>
            <a:r>
              <a:rPr lang="fr-FR" sz="1400" dirty="0" err="1" smtClean="0"/>
              <a:t>Frequency</a:t>
            </a:r>
            <a:r>
              <a:rPr lang="fr-FR" sz="1400" dirty="0" smtClean="0"/>
              <a:t> (%)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xmlns="" val="25333311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</Words>
  <Application>Microsoft Office PowerPoint</Application>
  <PresentationFormat>Personnalisé</PresentationFormat>
  <Paragraphs>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Judith BURSTIN</dc:creator>
  <cp:lastModifiedBy>pauline.salloignon</cp:lastModifiedBy>
  <cp:revision>5</cp:revision>
  <dcterms:created xsi:type="dcterms:W3CDTF">2014-02-27T15:07:35Z</dcterms:created>
  <dcterms:modified xsi:type="dcterms:W3CDTF">2014-06-05T16:07:32Z</dcterms:modified>
</cp:coreProperties>
</file>