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921625" cy="7561263"/>
  <p:notesSz cx="6858000" cy="9144000"/>
  <p:defaultTextStyle>
    <a:defPPr>
      <a:defRPr lang="fr-FR"/>
    </a:defPPr>
    <a:lvl1pPr marL="0" algn="l" defTabSz="84337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1688" algn="l" defTabSz="84337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3376" algn="l" defTabSz="84337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65063" algn="l" defTabSz="84337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86751" algn="l" defTabSz="84337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08439" algn="l" defTabSz="84337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30127" algn="l" defTabSz="84337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51815" algn="l" defTabSz="84337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73502" algn="l" defTabSz="84337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350" y="-90"/>
      </p:cViewPr>
      <p:guideLst>
        <p:guide orient="horz" pos="2383"/>
        <p:guide pos="24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94126" y="2348895"/>
            <a:ext cx="6733381" cy="162076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88244" y="4284719"/>
            <a:ext cx="5545138" cy="19323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1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3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5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6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0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1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3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4271" y="318555"/>
            <a:ext cx="2105557" cy="677363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7596" y="318555"/>
            <a:ext cx="6184644" cy="677363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5753" y="4858814"/>
            <a:ext cx="6733381" cy="1501751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5753" y="3204787"/>
            <a:ext cx="6733381" cy="165402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16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33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6506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8675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084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3012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5181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7350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7596" y="1851810"/>
            <a:ext cx="4145100" cy="524037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44724" y="1851810"/>
            <a:ext cx="4145100" cy="524037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086" y="302805"/>
            <a:ext cx="7129463" cy="1260209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6082" y="1692534"/>
            <a:ext cx="3500094" cy="705369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1688" indent="0">
              <a:buNone/>
              <a:defRPr sz="1900" b="1"/>
            </a:lvl2pPr>
            <a:lvl3pPr marL="843376" indent="0">
              <a:buNone/>
              <a:defRPr sz="1700" b="1"/>
            </a:lvl3pPr>
            <a:lvl4pPr marL="1265063" indent="0">
              <a:buNone/>
              <a:defRPr sz="1400" b="1"/>
            </a:lvl4pPr>
            <a:lvl5pPr marL="1686751" indent="0">
              <a:buNone/>
              <a:defRPr sz="1400" b="1"/>
            </a:lvl5pPr>
            <a:lvl6pPr marL="2108439" indent="0">
              <a:buNone/>
              <a:defRPr sz="1400" b="1"/>
            </a:lvl6pPr>
            <a:lvl7pPr marL="2530127" indent="0">
              <a:buNone/>
              <a:defRPr sz="1400" b="1"/>
            </a:lvl7pPr>
            <a:lvl8pPr marL="2951815" indent="0">
              <a:buNone/>
              <a:defRPr sz="1400" b="1"/>
            </a:lvl8pPr>
            <a:lvl9pPr marL="3373502" indent="0">
              <a:buNone/>
              <a:defRPr sz="14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96082" y="2397901"/>
            <a:ext cx="3500094" cy="435647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24076" y="1692534"/>
            <a:ext cx="3501468" cy="705369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1688" indent="0">
              <a:buNone/>
              <a:defRPr sz="1900" b="1"/>
            </a:lvl2pPr>
            <a:lvl3pPr marL="843376" indent="0">
              <a:buNone/>
              <a:defRPr sz="1700" b="1"/>
            </a:lvl3pPr>
            <a:lvl4pPr marL="1265063" indent="0">
              <a:buNone/>
              <a:defRPr sz="1400" b="1"/>
            </a:lvl4pPr>
            <a:lvl5pPr marL="1686751" indent="0">
              <a:buNone/>
              <a:defRPr sz="1400" b="1"/>
            </a:lvl5pPr>
            <a:lvl6pPr marL="2108439" indent="0">
              <a:buNone/>
              <a:defRPr sz="1400" b="1"/>
            </a:lvl6pPr>
            <a:lvl7pPr marL="2530127" indent="0">
              <a:buNone/>
              <a:defRPr sz="1400" b="1"/>
            </a:lvl7pPr>
            <a:lvl8pPr marL="2951815" indent="0">
              <a:buNone/>
              <a:defRPr sz="1400" b="1"/>
            </a:lvl8pPr>
            <a:lvl9pPr marL="3373502" indent="0">
              <a:buNone/>
              <a:defRPr sz="14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024076" y="2397901"/>
            <a:ext cx="3501468" cy="435647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082" y="301052"/>
            <a:ext cx="2606160" cy="128121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97138" y="301053"/>
            <a:ext cx="4428409" cy="645333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96082" y="1582266"/>
            <a:ext cx="2606160" cy="5172114"/>
          </a:xfrm>
        </p:spPr>
        <p:txBody>
          <a:bodyPr/>
          <a:lstStyle>
            <a:lvl1pPr marL="0" indent="0">
              <a:buNone/>
              <a:defRPr sz="1300"/>
            </a:lvl1pPr>
            <a:lvl2pPr marL="421688" indent="0">
              <a:buNone/>
              <a:defRPr sz="1100"/>
            </a:lvl2pPr>
            <a:lvl3pPr marL="843376" indent="0">
              <a:buNone/>
              <a:defRPr sz="900"/>
            </a:lvl3pPr>
            <a:lvl4pPr marL="1265063" indent="0">
              <a:buNone/>
              <a:defRPr sz="800"/>
            </a:lvl4pPr>
            <a:lvl5pPr marL="1686751" indent="0">
              <a:buNone/>
              <a:defRPr sz="800"/>
            </a:lvl5pPr>
            <a:lvl6pPr marL="2108439" indent="0">
              <a:buNone/>
              <a:defRPr sz="800"/>
            </a:lvl6pPr>
            <a:lvl7pPr marL="2530127" indent="0">
              <a:buNone/>
              <a:defRPr sz="800"/>
            </a:lvl7pPr>
            <a:lvl8pPr marL="2951815" indent="0">
              <a:buNone/>
              <a:defRPr sz="800"/>
            </a:lvl8pPr>
            <a:lvl9pPr marL="3373502" indent="0">
              <a:buNone/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52697" y="5292886"/>
            <a:ext cx="4752975" cy="624855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52697" y="675615"/>
            <a:ext cx="4752975" cy="4536758"/>
          </a:xfrm>
        </p:spPr>
        <p:txBody>
          <a:bodyPr/>
          <a:lstStyle>
            <a:lvl1pPr marL="0" indent="0">
              <a:buNone/>
              <a:defRPr sz="3000"/>
            </a:lvl1pPr>
            <a:lvl2pPr marL="421688" indent="0">
              <a:buNone/>
              <a:defRPr sz="2700"/>
            </a:lvl2pPr>
            <a:lvl3pPr marL="843376" indent="0">
              <a:buNone/>
              <a:defRPr sz="2200"/>
            </a:lvl3pPr>
            <a:lvl4pPr marL="1265063" indent="0">
              <a:buNone/>
              <a:defRPr sz="1900"/>
            </a:lvl4pPr>
            <a:lvl5pPr marL="1686751" indent="0">
              <a:buNone/>
              <a:defRPr sz="1900"/>
            </a:lvl5pPr>
            <a:lvl6pPr marL="2108439" indent="0">
              <a:buNone/>
              <a:defRPr sz="1900"/>
            </a:lvl6pPr>
            <a:lvl7pPr marL="2530127" indent="0">
              <a:buNone/>
              <a:defRPr sz="1900"/>
            </a:lvl7pPr>
            <a:lvl8pPr marL="2951815" indent="0">
              <a:buNone/>
              <a:defRPr sz="1900"/>
            </a:lvl8pPr>
            <a:lvl9pPr marL="3373502" indent="0">
              <a:buNone/>
              <a:defRPr sz="19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52697" y="5917741"/>
            <a:ext cx="4752975" cy="887397"/>
          </a:xfrm>
        </p:spPr>
        <p:txBody>
          <a:bodyPr/>
          <a:lstStyle>
            <a:lvl1pPr marL="0" indent="0">
              <a:buNone/>
              <a:defRPr sz="1300"/>
            </a:lvl1pPr>
            <a:lvl2pPr marL="421688" indent="0">
              <a:buNone/>
              <a:defRPr sz="1100"/>
            </a:lvl2pPr>
            <a:lvl3pPr marL="843376" indent="0">
              <a:buNone/>
              <a:defRPr sz="900"/>
            </a:lvl3pPr>
            <a:lvl4pPr marL="1265063" indent="0">
              <a:buNone/>
              <a:defRPr sz="800"/>
            </a:lvl4pPr>
            <a:lvl5pPr marL="1686751" indent="0">
              <a:buNone/>
              <a:defRPr sz="800"/>
            </a:lvl5pPr>
            <a:lvl6pPr marL="2108439" indent="0">
              <a:buNone/>
              <a:defRPr sz="800"/>
            </a:lvl6pPr>
            <a:lvl7pPr marL="2530127" indent="0">
              <a:buNone/>
              <a:defRPr sz="800"/>
            </a:lvl7pPr>
            <a:lvl8pPr marL="2951815" indent="0">
              <a:buNone/>
              <a:defRPr sz="800"/>
            </a:lvl8pPr>
            <a:lvl9pPr marL="3373502" indent="0">
              <a:buNone/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96086" y="302805"/>
            <a:ext cx="7129463" cy="1260209"/>
          </a:xfrm>
          <a:prstGeom prst="rect">
            <a:avLst/>
          </a:prstGeom>
        </p:spPr>
        <p:txBody>
          <a:bodyPr vert="horz" lIns="84338" tIns="42169" rIns="84338" bIns="42169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6086" y="1764298"/>
            <a:ext cx="7129463" cy="4990084"/>
          </a:xfrm>
          <a:prstGeom prst="rect">
            <a:avLst/>
          </a:prstGeom>
        </p:spPr>
        <p:txBody>
          <a:bodyPr vert="horz" lIns="84338" tIns="42169" rIns="84338" bIns="42169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96082" y="7008173"/>
            <a:ext cx="1848380" cy="402567"/>
          </a:xfrm>
          <a:prstGeom prst="rect">
            <a:avLst/>
          </a:prstGeom>
        </p:spPr>
        <p:txBody>
          <a:bodyPr vert="horz" lIns="84338" tIns="42169" rIns="84338" bIns="4216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53DAF-763B-4504-B661-48A3849C5C94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706559" y="7008173"/>
            <a:ext cx="2508515" cy="402567"/>
          </a:xfrm>
          <a:prstGeom prst="rect">
            <a:avLst/>
          </a:prstGeom>
        </p:spPr>
        <p:txBody>
          <a:bodyPr vert="horz" lIns="84338" tIns="42169" rIns="84338" bIns="4216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677166" y="7008173"/>
            <a:ext cx="1848380" cy="402567"/>
          </a:xfrm>
          <a:prstGeom prst="rect">
            <a:avLst/>
          </a:prstGeom>
        </p:spPr>
        <p:txBody>
          <a:bodyPr vert="horz" lIns="84338" tIns="42169" rIns="84338" bIns="4216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1E6D4-A3AC-43BB-AFE7-660A133790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43376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267" indent="-316267" algn="l" defTabSz="843376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43" indent="-263555" algn="l" defTabSz="84337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54220" indent="-210844" algn="l" defTabSz="84337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75908" indent="-210844" algn="l" defTabSz="843376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7596" indent="-210844" algn="l" defTabSz="843376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283" indent="-210844" algn="l" defTabSz="84337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971" indent="-210844" algn="l" defTabSz="84337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62659" indent="-210844" algn="l" defTabSz="84337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84347" indent="-210844" algn="l" defTabSz="84337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433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1688" algn="l" defTabSz="8433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3376" algn="l" defTabSz="8433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65063" algn="l" defTabSz="8433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86751" algn="l" defTabSz="8433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8439" algn="l" defTabSz="8433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0127" algn="l" defTabSz="8433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51815" algn="l" defTabSz="8433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73502" algn="l" defTabSz="8433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 descr="acp_instruct_gderes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374" y="261120"/>
            <a:ext cx="3786214" cy="3365524"/>
          </a:xfrm>
          <a:prstGeom prst="rect">
            <a:avLst/>
          </a:prstGeom>
        </p:spPr>
      </p:pic>
      <p:pic>
        <p:nvPicPr>
          <p:cNvPr id="20" name="Image 19" descr="acp_instruct_gderes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036" y="261120"/>
            <a:ext cx="3786214" cy="3365523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317474" y="26112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a</a:t>
            </a:r>
            <a:endParaRPr lang="fr-FR" sz="2800" dirty="0"/>
          </a:p>
        </p:txBody>
      </p:sp>
      <p:sp>
        <p:nvSpPr>
          <p:cNvPr id="22" name="ZoneTexte 21"/>
          <p:cNvSpPr txBox="1"/>
          <p:nvPr/>
        </p:nvSpPr>
        <p:spPr>
          <a:xfrm>
            <a:off x="4103688" y="26112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b</a:t>
            </a:r>
            <a:endParaRPr lang="fr-FR" sz="2800" dirty="0"/>
          </a:p>
        </p:txBody>
      </p:sp>
      <p:pic>
        <p:nvPicPr>
          <p:cNvPr id="23" name="Image 22" descr="acp_dapc_echange_gpe3&amp;6_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00" y="3744000"/>
            <a:ext cx="3749047" cy="3749047"/>
          </a:xfrm>
          <a:prstGeom prst="rect">
            <a:avLst/>
          </a:prstGeom>
        </p:spPr>
      </p:pic>
      <p:pic>
        <p:nvPicPr>
          <p:cNvPr id="24" name="Image 23" descr="acp_dapc_echange_gpe3&amp;6_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6000" y="3736973"/>
            <a:ext cx="3749047" cy="3749047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317474" y="3780631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c</a:t>
            </a:r>
            <a:endParaRPr lang="fr-FR" sz="2800" dirty="0"/>
          </a:p>
        </p:txBody>
      </p:sp>
      <p:sp>
        <p:nvSpPr>
          <p:cNvPr id="30" name="ZoneTexte 29"/>
          <p:cNvSpPr txBox="1"/>
          <p:nvPr/>
        </p:nvSpPr>
        <p:spPr>
          <a:xfrm>
            <a:off x="4103688" y="3780631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d</a:t>
            </a:r>
            <a:endParaRPr lang="fr-F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</Words>
  <Application>Microsoft Office PowerPoint</Application>
  <PresentationFormat>Personnalisé</PresentationFormat>
  <Paragraphs>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pauline.salloignon</dc:creator>
  <cp:lastModifiedBy>Judith BURSTIN</cp:lastModifiedBy>
  <cp:revision>7</cp:revision>
  <dcterms:created xsi:type="dcterms:W3CDTF">2014-06-04T12:45:55Z</dcterms:created>
  <dcterms:modified xsi:type="dcterms:W3CDTF">2014-06-10T14:30:24Z</dcterms:modified>
</cp:coreProperties>
</file>