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23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5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6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9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1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5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7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3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8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BC6EF-F1A7-47ED-A19D-13C0B60DA1B0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8072A-E168-4E59-A91C-1AC9A8FBA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0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" y="1638300"/>
            <a:ext cx="8867775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5800" y="609600"/>
            <a:ext cx="777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Supplemental Figure S2 Ubiquitin-dependent protein degradation pathway</a:t>
            </a:r>
            <a:endParaRPr lang="en-US" sz="20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5953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SimSun</vt:lpstr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Wan, Jinrong</dc:creator>
  <cp:lastModifiedBy>john</cp:lastModifiedBy>
  <cp:revision>6</cp:revision>
  <dcterms:created xsi:type="dcterms:W3CDTF">2014-12-24T15:57:06Z</dcterms:created>
  <dcterms:modified xsi:type="dcterms:W3CDTF">2014-12-25T16:45:18Z</dcterms:modified>
</cp:coreProperties>
</file>