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930" y="11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20/10/2014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2859315"/>
            <a:ext cx="5365656" cy="3368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3 CuadroTexto"/>
          <p:cNvSpPr txBox="1"/>
          <p:nvPr/>
        </p:nvSpPr>
        <p:spPr>
          <a:xfrm>
            <a:off x="666818" y="2495394"/>
            <a:ext cx="32231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Suplemental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Table 3: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Stem-loop RT-PCR primers.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2671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8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MariCarmen</dc:creator>
  <cp:lastModifiedBy>MariCarmen</cp:lastModifiedBy>
  <cp:revision>4</cp:revision>
  <dcterms:created xsi:type="dcterms:W3CDTF">2014-03-26T15:56:15Z</dcterms:created>
  <dcterms:modified xsi:type="dcterms:W3CDTF">2014-10-20T15:31:21Z</dcterms:modified>
</cp:coreProperties>
</file>