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40" d="100"/>
          <a:sy n="140" d="100"/>
        </p:scale>
        <p:origin x="-300" y="209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-9028" y="2987824"/>
            <a:ext cx="424584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" altLang="en-US" sz="1200" b="1" dirty="0" err="1" smtClean="0">
                <a:latin typeface="Times New Roman" pitchFamily="18" charset="0"/>
              </a:rPr>
              <a:t>Supplemental</a:t>
            </a:r>
            <a:r>
              <a:rPr lang="es-ES" altLang="en-US" sz="1200" b="1" dirty="0" smtClean="0">
                <a:latin typeface="Times New Roman" pitchFamily="18" charset="0"/>
              </a:rPr>
              <a:t> </a:t>
            </a:r>
            <a:r>
              <a:rPr lang="es-ES" altLang="en-US" sz="1200" b="1" dirty="0" err="1" smtClean="0">
                <a:latin typeface="Times New Roman" pitchFamily="18" charset="0"/>
              </a:rPr>
              <a:t>Table</a:t>
            </a:r>
            <a:r>
              <a:rPr lang="es-ES" altLang="en-US" sz="1200" b="1" dirty="0" smtClean="0">
                <a:latin typeface="Times New Roman" pitchFamily="18" charset="0"/>
              </a:rPr>
              <a:t> </a:t>
            </a:r>
            <a:r>
              <a:rPr lang="es-ES" altLang="en-US" sz="1200" b="1" dirty="0">
                <a:latin typeface="Times New Roman" pitchFamily="18" charset="0"/>
              </a:rPr>
              <a:t>4</a:t>
            </a:r>
            <a:r>
              <a:rPr lang="es-ES" altLang="en-US" sz="1200" b="1" dirty="0" smtClean="0">
                <a:latin typeface="Times New Roman" pitchFamily="18" charset="0"/>
              </a:rPr>
              <a:t>. </a:t>
            </a:r>
            <a:r>
              <a:rPr lang="es-ES" altLang="en-US" sz="1100" dirty="0">
                <a:latin typeface="Times New Roman" pitchFamily="18" charset="0"/>
              </a:rPr>
              <a:t>Real-time </a:t>
            </a:r>
            <a:r>
              <a:rPr lang="es-ES" altLang="en-US" sz="1100" dirty="0" err="1">
                <a:latin typeface="Times New Roman" pitchFamily="18" charset="0"/>
              </a:rPr>
              <a:t>polymerase</a:t>
            </a:r>
            <a:r>
              <a:rPr lang="es-ES" altLang="en-US" sz="1100" dirty="0">
                <a:latin typeface="Times New Roman" pitchFamily="18" charset="0"/>
              </a:rPr>
              <a:t> </a:t>
            </a:r>
            <a:r>
              <a:rPr lang="es-ES" altLang="en-US" sz="1100" dirty="0" err="1">
                <a:latin typeface="Times New Roman" pitchFamily="18" charset="0"/>
              </a:rPr>
              <a:t>chain</a:t>
            </a:r>
            <a:r>
              <a:rPr lang="es-ES" altLang="en-US" sz="1100" dirty="0">
                <a:latin typeface="Times New Roman" pitchFamily="18" charset="0"/>
              </a:rPr>
              <a:t> </a:t>
            </a:r>
            <a:r>
              <a:rPr lang="es-ES" altLang="en-US" sz="1100" dirty="0" err="1">
                <a:latin typeface="Times New Roman" pitchFamily="18" charset="0"/>
              </a:rPr>
              <a:t>reaction</a:t>
            </a:r>
            <a:r>
              <a:rPr lang="es-ES" altLang="en-US" sz="1100" dirty="0">
                <a:latin typeface="Times New Roman" pitchFamily="18" charset="0"/>
              </a:rPr>
              <a:t> </a:t>
            </a:r>
            <a:r>
              <a:rPr lang="es-ES" altLang="en-US" sz="1100" dirty="0" err="1" smtClean="0">
                <a:latin typeface="Times New Roman" pitchFamily="18" charset="0"/>
              </a:rPr>
              <a:t>primers</a:t>
            </a:r>
            <a:r>
              <a:rPr lang="es-ES" altLang="en-US" sz="1200" dirty="0">
                <a:latin typeface="Times New Roman" pitchFamily="18" charset="0"/>
              </a:rPr>
              <a:t>.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5" y="3440151"/>
            <a:ext cx="6658291" cy="2304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56491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10</Words>
  <Application>Microsoft Office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MariCarmen</dc:creator>
  <cp:lastModifiedBy>MariCarmen</cp:lastModifiedBy>
  <cp:revision>4</cp:revision>
  <dcterms:created xsi:type="dcterms:W3CDTF">2014-10-16T10:14:14Z</dcterms:created>
  <dcterms:modified xsi:type="dcterms:W3CDTF">2014-10-20T15:02:44Z</dcterms:modified>
</cp:coreProperties>
</file>