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72" y="27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21/07/2014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21/07/2014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21/07/2014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21/07/2014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21/07/2014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21/07/2014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21/07/2014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21/07/2014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21/07/2014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21/07/2014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21/07/2014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21/07/2014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21544" y="2987824"/>
            <a:ext cx="65224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Suplemental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smtClean="0">
                <a:latin typeface="Times New Roman" pitchFamily="18" charset="0"/>
                <a:cs typeface="Times New Roman" pitchFamily="18" charset="0"/>
              </a:rPr>
              <a:t>Table </a:t>
            </a:r>
            <a:r>
              <a:rPr lang="en-US" sz="1200" b="1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number of reads in each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sRNA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library 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insert size </a:t>
            </a:r>
            <a:endParaRPr lang="en-US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range.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8" y="3455657"/>
            <a:ext cx="6435992" cy="4024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99194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22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MariCarmen</dc:creator>
  <cp:lastModifiedBy>MariCarmen</cp:lastModifiedBy>
  <cp:revision>8</cp:revision>
  <dcterms:created xsi:type="dcterms:W3CDTF">2013-08-20T11:25:41Z</dcterms:created>
  <dcterms:modified xsi:type="dcterms:W3CDTF">2014-07-21T09:47:08Z</dcterms:modified>
</cp:coreProperties>
</file>