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0" d="100"/>
          <a:sy n="140" d="100"/>
        </p:scale>
        <p:origin x="-300" y="21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15/05/2014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088" y="3182938"/>
            <a:ext cx="2663825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3 CuadroTexto"/>
          <p:cNvSpPr txBox="1"/>
          <p:nvPr/>
        </p:nvSpPr>
        <p:spPr>
          <a:xfrm>
            <a:off x="2261836" y="2809688"/>
            <a:ext cx="1513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Suplemental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Figure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7826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MariCarmen</dc:creator>
  <cp:lastModifiedBy>MariCarmen</cp:lastModifiedBy>
  <cp:revision>1</cp:revision>
  <dcterms:created xsi:type="dcterms:W3CDTF">2014-05-15T08:57:57Z</dcterms:created>
  <dcterms:modified xsi:type="dcterms:W3CDTF">2014-05-15T09:07:05Z</dcterms:modified>
</cp:coreProperties>
</file>