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80" d="100"/>
          <a:sy n="180" d="100"/>
        </p:scale>
        <p:origin x="630" y="37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84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6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4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99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93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2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22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15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02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92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29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F295E-DD7C-4051-8934-8624AC38F225}" type="datetimeFigureOut">
              <a:rPr lang="en-US" smtClean="0"/>
              <a:t>10/7/2014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CFB6A-9991-4DEC-BE45-60524CF2F6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1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CuadroTexto"/>
          <p:cNvSpPr txBox="1"/>
          <p:nvPr/>
        </p:nvSpPr>
        <p:spPr>
          <a:xfrm>
            <a:off x="1046948" y="3834075"/>
            <a:ext cx="34957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Suplemental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sz="1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 titer in each infected tissue.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807" y="4427984"/>
            <a:ext cx="4630165" cy="69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5055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11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UPV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MariCarmen</dc:creator>
  <cp:lastModifiedBy>MariCarmen</cp:lastModifiedBy>
  <cp:revision>4</cp:revision>
  <dcterms:created xsi:type="dcterms:W3CDTF">2014-05-13T14:45:06Z</dcterms:created>
  <dcterms:modified xsi:type="dcterms:W3CDTF">2014-10-07T16:10:20Z</dcterms:modified>
</cp:coreProperties>
</file>