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80" y="13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16/10/2014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16/10/2014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16/10/2014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16/10/2014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16/10/2014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095" y="5181874"/>
            <a:ext cx="2867807" cy="16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1916832" y="2739901"/>
            <a:ext cx="15135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Suplemental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Figure 3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919255" y="3131840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1919255" y="5037468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669" y="3347864"/>
            <a:ext cx="2743438" cy="16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2603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5</Words>
  <Application>Microsoft Office PowerPoint</Application>
  <PresentationFormat>Presentación en pantalla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MariCarmen</dc:creator>
  <cp:lastModifiedBy>MariCarmen</cp:lastModifiedBy>
  <cp:revision>6</cp:revision>
  <dcterms:created xsi:type="dcterms:W3CDTF">2014-04-08T15:21:29Z</dcterms:created>
  <dcterms:modified xsi:type="dcterms:W3CDTF">2014-10-16T16:24:20Z</dcterms:modified>
</cp:coreProperties>
</file>