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726" y="7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28" y="2314704"/>
            <a:ext cx="2286198" cy="137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28" y="3876615"/>
            <a:ext cx="2286198" cy="137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28" y="5417671"/>
            <a:ext cx="2286198" cy="137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3 CuadroTexto"/>
          <p:cNvSpPr txBox="1"/>
          <p:nvPr/>
        </p:nvSpPr>
        <p:spPr>
          <a:xfrm>
            <a:off x="853063" y="1763688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Suplemental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Figure 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470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5</cp:revision>
  <dcterms:created xsi:type="dcterms:W3CDTF">2014-10-17T14:59:03Z</dcterms:created>
  <dcterms:modified xsi:type="dcterms:W3CDTF">2014-10-20T15:05:13Z</dcterms:modified>
</cp:coreProperties>
</file>