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9" d="100"/>
          <a:sy n="79" d="100"/>
        </p:scale>
        <p:origin x="-1936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0C19-58BF-4D99-86BE-2A582A13D93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1F94-E468-4F18-B109-BFC76F31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421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0C19-58BF-4D99-86BE-2A582A13D93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1F94-E468-4F18-B109-BFC76F31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17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0C19-58BF-4D99-86BE-2A582A13D93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1F94-E468-4F18-B109-BFC76F31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621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0C19-58BF-4D99-86BE-2A582A13D93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1F94-E468-4F18-B109-BFC76F31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0C19-58BF-4D99-86BE-2A582A13D93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1F94-E468-4F18-B109-BFC76F31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998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0C19-58BF-4D99-86BE-2A582A13D93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1F94-E468-4F18-B109-BFC76F31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536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0C19-58BF-4D99-86BE-2A582A13D93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1F94-E468-4F18-B109-BFC76F31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1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0C19-58BF-4D99-86BE-2A582A13D93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1F94-E468-4F18-B109-BFC76F31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98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0C19-58BF-4D99-86BE-2A582A13D93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1F94-E468-4F18-B109-BFC76F31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76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0C19-58BF-4D99-86BE-2A582A13D93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1F94-E468-4F18-B109-BFC76F31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764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00C19-58BF-4D99-86BE-2A582A13D93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81F94-E468-4F18-B109-BFC76F31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373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00C19-58BF-4D99-86BE-2A582A13D93D}" type="datetimeFigureOut">
              <a:rPr lang="en-US" smtClean="0"/>
              <a:t>11/3/14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81F94-E468-4F18-B109-BFC76F3147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162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745483"/>
              </p:ext>
            </p:extLst>
          </p:nvPr>
        </p:nvGraphicFramePr>
        <p:xfrm>
          <a:off x="2532680" y="122694"/>
          <a:ext cx="4477719" cy="31242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6846"/>
                <a:gridCol w="480828"/>
                <a:gridCol w="502295"/>
                <a:gridCol w="549518"/>
                <a:gridCol w="498002"/>
                <a:gridCol w="498002"/>
                <a:gridCol w="429312"/>
                <a:gridCol w="463656"/>
                <a:gridCol w="399260"/>
              </a:tblGrid>
              <a:tr h="3604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 err="1">
                          <a:effectLst/>
                        </a:rPr>
                        <a:t>Indiv</a:t>
                      </a:r>
                      <a:r>
                        <a:rPr lang="en-US" sz="2000" b="1" u="none" strike="noStrike" dirty="0">
                          <a:effectLst/>
                        </a:rPr>
                        <a:t>.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1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2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3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4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5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6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7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04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1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57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46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49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33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effectLst/>
                        </a:rPr>
                        <a:t>31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effectLst/>
                        </a:rPr>
                        <a:t>31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73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404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2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43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47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34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34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29</a:t>
                      </a:r>
                      <a:endParaRPr lang="en-US" sz="18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75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3404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3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94</a:t>
                      </a:r>
                      <a:endParaRPr lang="en-US" sz="18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64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61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52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134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3404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4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66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60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51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120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3404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5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73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63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96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3404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6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67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91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3604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7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-</a:t>
                      </a:r>
                      <a:endParaRPr lang="en-US" sz="1800" b="0" i="0" u="none" strike="noStrike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80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485"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73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75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134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120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96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91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80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920257"/>
              </p:ext>
            </p:extLst>
          </p:nvPr>
        </p:nvGraphicFramePr>
        <p:xfrm>
          <a:off x="2438400" y="3581400"/>
          <a:ext cx="4572001" cy="31242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0677"/>
                <a:gridCol w="490952"/>
                <a:gridCol w="512871"/>
                <a:gridCol w="561089"/>
                <a:gridCol w="482355"/>
                <a:gridCol w="534620"/>
                <a:gridCol w="438351"/>
                <a:gridCol w="473419"/>
                <a:gridCol w="407667"/>
              </a:tblGrid>
              <a:tr h="3604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 err="1">
                          <a:effectLst/>
                        </a:rPr>
                        <a:t>Indiv</a:t>
                      </a:r>
                      <a:r>
                        <a:rPr lang="en-US" sz="2000" b="1" u="none" strike="noStrike" dirty="0">
                          <a:effectLst/>
                        </a:rPr>
                        <a:t>.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1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2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3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4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5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6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7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04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1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8</a:t>
                      </a:r>
                      <a:endParaRPr 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3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3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0</a:t>
                      </a:r>
                      <a:endParaRPr 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1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/>
                        </a:rPr>
                        <a:t>2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15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3404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2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3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3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effectLst/>
                          <a:latin typeface="Verdana"/>
                        </a:rPr>
                        <a:t>0</a:t>
                      </a:r>
                      <a:endParaRPr lang="en-US" sz="18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1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1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18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3404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3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 smtClean="0">
                          <a:effectLst/>
                          <a:latin typeface="Verdana"/>
                        </a:rPr>
                        <a:t>8</a:t>
                      </a:r>
                      <a:endParaRPr lang="en-US" sz="18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1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2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4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25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3404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4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2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2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2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26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3404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5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-</a:t>
                      </a:r>
                      <a:endParaRPr lang="en-US" sz="1800" b="0" i="0" u="none" strike="noStrike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2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4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9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3404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6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effectLst/>
                          <a:latin typeface="Verdana"/>
                        </a:rPr>
                        <a:t>5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10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</a:tr>
              <a:tr h="3604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effectLst/>
                        </a:rPr>
                        <a:t>7</a:t>
                      </a:r>
                      <a:endParaRPr lang="en-US" sz="2000" b="1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-</a:t>
                      </a:r>
                      <a:endParaRPr lang="en-US" sz="1800" b="0" i="0" u="none" strike="noStrike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-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13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485"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15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18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25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26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9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10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13</a:t>
                      </a:r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effectLst/>
                        <a:latin typeface="Verdan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752600" y="1524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752600" y="37338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794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</Words>
  <Application>Microsoft Macintosh PowerPoint</Application>
  <PresentationFormat>On-screen Show (4:3)</PresentationFormat>
  <Paragraphs>158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Vincent Streva</dc:creator>
  <cp:lastModifiedBy>Vincent Streva</cp:lastModifiedBy>
  <cp:revision>2</cp:revision>
  <dcterms:created xsi:type="dcterms:W3CDTF">2014-07-28T20:37:39Z</dcterms:created>
  <dcterms:modified xsi:type="dcterms:W3CDTF">2014-11-03T15:32:44Z</dcterms:modified>
</cp:coreProperties>
</file>