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3" d="100"/>
          <a:sy n="123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ab%20PC\Desktop\fl%20L1%20Paper\flL1%20summar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54380753846098"/>
          <c:y val="2.7957239117055499E-2"/>
          <c:w val="0.89300325113681778"/>
          <c:h val="0.85613032092075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Known!$N$176</c:f>
              <c:strCache>
                <c:ptCount val="1"/>
                <c:pt idx="0">
                  <c:v>Known (%)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numRef>
              <c:f>Known!$M$177:$M$183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Known!$N$177:$N$183</c:f>
              <c:numCache>
                <c:formatCode>General</c:formatCode>
                <c:ptCount val="7"/>
                <c:pt idx="0">
                  <c:v>17.5</c:v>
                </c:pt>
                <c:pt idx="1">
                  <c:v>20.625</c:v>
                </c:pt>
                <c:pt idx="2">
                  <c:v>16.875</c:v>
                </c:pt>
                <c:pt idx="3">
                  <c:v>15</c:v>
                </c:pt>
                <c:pt idx="4">
                  <c:v>10.625</c:v>
                </c:pt>
                <c:pt idx="5">
                  <c:v>4.375</c:v>
                </c:pt>
                <c:pt idx="6">
                  <c:v>15</c:v>
                </c:pt>
              </c:numCache>
            </c:numRef>
          </c:val>
        </c:ser>
        <c:ser>
          <c:idx val="1"/>
          <c:order val="1"/>
          <c:tx>
            <c:strRef>
              <c:f>Known!$O$176</c:f>
              <c:strCache>
                <c:ptCount val="1"/>
                <c:pt idx="0">
                  <c:v>Novel (%)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cat>
            <c:numRef>
              <c:f>Known!$M$177:$M$183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Known!$O$177:$O$183</c:f>
              <c:numCache>
                <c:formatCode>General</c:formatCode>
                <c:ptCount val="7"/>
                <c:pt idx="0">
                  <c:v>61.764705882352942</c:v>
                </c:pt>
                <c:pt idx="1">
                  <c:v>27.941176470588236</c:v>
                </c:pt>
                <c:pt idx="2">
                  <c:v>5.8823529411764701</c:v>
                </c:pt>
                <c:pt idx="3">
                  <c:v>1.4705882352941175</c:v>
                </c:pt>
                <c:pt idx="4">
                  <c:v>2.9411764705882351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414080"/>
        <c:axId val="152416256"/>
      </c:barChart>
      <c:catAx>
        <c:axId val="152414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latin typeface="+mn-lt"/>
                    <a:cs typeface="Arial" panose="020B0604020202020204" pitchFamily="34" charset="0"/>
                  </a:defRPr>
                </a:pPr>
                <a:r>
                  <a:rPr lang="en-US" sz="1600">
                    <a:latin typeface="+mn-lt"/>
                    <a:cs typeface="Arial" panose="020B0604020202020204" pitchFamily="34" charset="0"/>
                  </a:rPr>
                  <a:t>Frequency (number of individuals)</a:t>
                </a:r>
              </a:p>
            </c:rich>
          </c:tx>
          <c:layout>
            <c:manualLayout>
              <c:xMode val="edge"/>
              <c:yMode val="edge"/>
              <c:x val="0.29245642648578396"/>
              <c:y val="0.946112690265149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152416256"/>
        <c:crosses val="autoZero"/>
        <c:auto val="1"/>
        <c:lblAlgn val="ctr"/>
        <c:lblOffset val="100"/>
        <c:noMultiLvlLbl val="0"/>
      </c:catAx>
      <c:valAx>
        <c:axId val="1524162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>
                    <a:latin typeface="+mn-lt"/>
                    <a:cs typeface="Arial" panose="020B0604020202020204" pitchFamily="34" charset="0"/>
                  </a:defRPr>
                </a:pPr>
                <a:r>
                  <a:rPr lang="en-US" sz="1600">
                    <a:latin typeface="+mn-lt"/>
                    <a:cs typeface="Arial" panose="020B0604020202020204" pitchFamily="34" charset="0"/>
                  </a:rPr>
                  <a:t>Frecuency (% of total)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+mn-lt"/>
                <a:cs typeface="Arial" panose="020B0604020202020204" pitchFamily="34" charset="0"/>
              </a:defRPr>
            </a:pPr>
            <a:endParaRPr lang="en-US"/>
          </a:p>
        </c:txPr>
        <c:crossAx val="152414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25487760531987"/>
          <c:y val="0.20517368138875319"/>
          <c:w val="0.17071269383508131"/>
          <c:h val="0.12759027086016661"/>
        </c:manualLayout>
      </c:layout>
      <c:overlay val="0"/>
      <c:txPr>
        <a:bodyPr/>
        <a:lstStyle/>
        <a:p>
          <a:pPr>
            <a:defRPr sz="1600">
              <a:latin typeface="+mn-lt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7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3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0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3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48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75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8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2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7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6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0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2DBF3-45E0-476F-9B18-C72C35A0A9B3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B9DFD-F482-4B4A-AB95-A73D0BAB2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01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100137" y="907256"/>
          <a:ext cx="6943725" cy="504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046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 Streva</dc:creator>
  <cp:lastModifiedBy>Vincent Streva</cp:lastModifiedBy>
  <cp:revision>1</cp:revision>
  <dcterms:created xsi:type="dcterms:W3CDTF">2014-07-28T20:38:20Z</dcterms:created>
  <dcterms:modified xsi:type="dcterms:W3CDTF">2014-07-28T20:38:29Z</dcterms:modified>
</cp:coreProperties>
</file>