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91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752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1057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933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31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3522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68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21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404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027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52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A3CA1-C509-474B-8BBA-B49372E6507F}" type="datetimeFigureOut">
              <a:rPr lang="pt-BR" smtClean="0"/>
              <a:t>25/02/2015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B14AC-59D0-4FE6-88B9-AF56684F0F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60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de cantos arredondados 5"/>
          <p:cNvSpPr/>
          <p:nvPr/>
        </p:nvSpPr>
        <p:spPr>
          <a:xfrm>
            <a:off x="320886" y="814536"/>
            <a:ext cx="1418851" cy="7920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7" name="CaixaDeTexto 6"/>
          <p:cNvSpPr txBox="1"/>
          <p:nvPr/>
        </p:nvSpPr>
        <p:spPr>
          <a:xfrm>
            <a:off x="320886" y="1042896"/>
            <a:ext cx="1412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Swarming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motility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977070" y="702749"/>
            <a:ext cx="898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t-BR" sz="1200" b="1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medium</a:t>
            </a:r>
            <a:endParaRPr lang="pt-BR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apigenin</a:t>
            </a:r>
            <a:endParaRPr lang="pt-BR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NaCl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333447" y="690571"/>
            <a:ext cx="16486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nodD2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 &gt;   WT</a:t>
            </a: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nodD2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&gt; WT</a:t>
            </a: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nodD2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&gt; WT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807088" y="1965897"/>
            <a:ext cx="1418851" cy="7920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11" name="CaixaDeTexto 10"/>
          <p:cNvSpPr txBox="1"/>
          <p:nvPr/>
        </p:nvSpPr>
        <p:spPr>
          <a:xfrm>
            <a:off x="4304433" y="2192954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IAA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5679296" y="1821881"/>
            <a:ext cx="21478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apigenin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 &gt; B</a:t>
            </a:r>
            <a:r>
              <a:rPr lang="pt-BR" sz="1200" b="1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medium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648223" y="2217925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apigenin</a:t>
            </a:r>
            <a:endParaRPr lang="pt-BR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NaCl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687408" y="2246378"/>
            <a:ext cx="1662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WT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nodD2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WT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nodD2 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Seta para a direita 14"/>
          <p:cNvSpPr/>
          <p:nvPr/>
        </p:nvSpPr>
        <p:spPr>
          <a:xfrm>
            <a:off x="2858414" y="814536"/>
            <a:ext cx="342792" cy="117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16" name="Seta para a direita 15"/>
          <p:cNvSpPr/>
          <p:nvPr/>
        </p:nvSpPr>
        <p:spPr>
          <a:xfrm>
            <a:off x="2858414" y="1179272"/>
            <a:ext cx="342792" cy="117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17" name="Seta para a direita 16"/>
          <p:cNvSpPr/>
          <p:nvPr/>
        </p:nvSpPr>
        <p:spPr>
          <a:xfrm>
            <a:off x="2858414" y="1547737"/>
            <a:ext cx="342792" cy="117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18" name="Seta para a direita 17"/>
          <p:cNvSpPr/>
          <p:nvPr/>
        </p:nvSpPr>
        <p:spPr>
          <a:xfrm>
            <a:off x="6389986" y="2325937"/>
            <a:ext cx="342792" cy="117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19" name="Seta para a direita 18"/>
          <p:cNvSpPr/>
          <p:nvPr/>
        </p:nvSpPr>
        <p:spPr>
          <a:xfrm>
            <a:off x="6389986" y="2731737"/>
            <a:ext cx="342792" cy="117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20" name="Retângulo de cantos arredondados 19"/>
          <p:cNvSpPr/>
          <p:nvPr/>
        </p:nvSpPr>
        <p:spPr>
          <a:xfrm>
            <a:off x="3862850" y="3982660"/>
            <a:ext cx="1418851" cy="7920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21" name="CaixaDeTexto 20"/>
          <p:cNvSpPr txBox="1"/>
          <p:nvPr/>
        </p:nvSpPr>
        <p:spPr>
          <a:xfrm>
            <a:off x="480271" y="3333091"/>
            <a:ext cx="918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Nodulation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2975063" y="2924952"/>
            <a:ext cx="24224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    82%         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nodD2    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55%</a:t>
            </a: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nodD2    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WT</a:t>
            </a:r>
            <a:endParaRPr lang="pt-BR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pt-BR" sz="1200" b="1" i="1" dirty="0" err="1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WT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Conector de seta reta 35"/>
          <p:cNvCxnSpPr/>
          <p:nvPr/>
        </p:nvCxnSpPr>
        <p:spPr>
          <a:xfrm>
            <a:off x="3551127" y="2949378"/>
            <a:ext cx="0" cy="23083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>
            <a:off x="4860032" y="2968164"/>
            <a:ext cx="0" cy="23083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CaixaDeTexto 37"/>
          <p:cNvSpPr txBox="1"/>
          <p:nvPr/>
        </p:nvSpPr>
        <p:spPr>
          <a:xfrm>
            <a:off x="4334612" y="355323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=</a:t>
            </a:r>
            <a:endParaRPr lang="pt-BR" sz="2400" b="1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4343215" y="317138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=</a:t>
            </a:r>
            <a:endParaRPr lang="pt-BR" sz="2400" b="1" dirty="0"/>
          </a:p>
        </p:txBody>
      </p:sp>
      <p:cxnSp>
        <p:nvCxnSpPr>
          <p:cNvPr id="43" name="Conector reto 42"/>
          <p:cNvCxnSpPr/>
          <p:nvPr/>
        </p:nvCxnSpPr>
        <p:spPr>
          <a:xfrm>
            <a:off x="3191087" y="3294285"/>
            <a:ext cx="216024" cy="2160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>
            <a:off x="3191087" y="3676058"/>
            <a:ext cx="216024" cy="2160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ector reto 45"/>
          <p:cNvCxnSpPr/>
          <p:nvPr/>
        </p:nvCxnSpPr>
        <p:spPr>
          <a:xfrm flipV="1">
            <a:off x="3191087" y="3265085"/>
            <a:ext cx="234267" cy="2880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 flipV="1">
            <a:off x="3154351" y="3652583"/>
            <a:ext cx="234267" cy="2880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Retângulo de cantos arredondados 49"/>
          <p:cNvSpPr/>
          <p:nvPr/>
        </p:nvSpPr>
        <p:spPr>
          <a:xfrm>
            <a:off x="282237" y="3083581"/>
            <a:ext cx="1418851" cy="7920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51" name="CaixaDeTexto 50"/>
          <p:cNvSpPr txBox="1"/>
          <p:nvPr/>
        </p:nvSpPr>
        <p:spPr>
          <a:xfrm>
            <a:off x="4075095" y="4156545"/>
            <a:ext cx="949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Nod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factors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2" name="Tabela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035957"/>
              </p:ext>
            </p:extLst>
          </p:nvPr>
        </p:nvGraphicFramePr>
        <p:xfrm>
          <a:off x="5648223" y="3745920"/>
          <a:ext cx="3028232" cy="12058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40001"/>
                <a:gridCol w="648072"/>
                <a:gridCol w="792088"/>
                <a:gridCol w="648071"/>
              </a:tblGrid>
              <a:tr h="268413">
                <a:tc>
                  <a:txBody>
                    <a:bodyPr/>
                    <a:lstStyle/>
                    <a:p>
                      <a:r>
                        <a:rPr lang="pt-BR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Medium</a:t>
                      </a:r>
                      <a:endParaRPr lang="pt-BR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WT</a:t>
                      </a:r>
                      <a:endParaRPr lang="pt-BR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nodD1</a:t>
                      </a:r>
                      <a:endParaRPr lang="pt-BR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nodD2</a:t>
                      </a:r>
                      <a:endParaRPr lang="pt-BR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513">
                <a:tc>
                  <a:txBody>
                    <a:bodyPr/>
                    <a:lstStyle/>
                    <a:p>
                      <a:r>
                        <a:rPr lang="pt-BR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pt-BR" sz="1200" b="1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t-BR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513">
                <a:tc>
                  <a:txBody>
                    <a:bodyPr/>
                    <a:lstStyle/>
                    <a:p>
                      <a:r>
                        <a:rPr lang="pt-BR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apigenin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513">
                <a:tc>
                  <a:txBody>
                    <a:bodyPr/>
                    <a:lstStyle/>
                    <a:p>
                      <a:r>
                        <a:rPr lang="pt-BR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NaCl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pt-BR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" name="Retângulo de cantos arredondados 52"/>
          <p:cNvSpPr/>
          <p:nvPr/>
        </p:nvSpPr>
        <p:spPr>
          <a:xfrm>
            <a:off x="205280" y="4897962"/>
            <a:ext cx="1418851" cy="7920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54" name="CaixaDeTexto 53"/>
          <p:cNvSpPr txBox="1"/>
          <p:nvPr/>
        </p:nvSpPr>
        <p:spPr>
          <a:xfrm>
            <a:off x="257252" y="5155506"/>
            <a:ext cx="1289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Gene Expression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1812438" y="4832340"/>
            <a:ext cx="1365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i="1" dirty="0" err="1" smtClean="0">
                <a:latin typeface="Times New Roman" pitchFamily="18" charset="0"/>
                <a:cs typeface="Times New Roman" pitchFamily="18" charset="0"/>
              </a:rPr>
              <a:t>nodC</a:t>
            </a:r>
            <a:endParaRPr lang="pt-BR" sz="12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apigenin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CaixaDeTexto 55"/>
          <p:cNvSpPr txBox="1"/>
          <p:nvPr/>
        </p:nvSpPr>
        <p:spPr>
          <a:xfrm>
            <a:off x="3894534" y="4871772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WT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nodD2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&gt; WT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Seta para a direita 56"/>
          <p:cNvSpPr/>
          <p:nvPr/>
        </p:nvSpPr>
        <p:spPr>
          <a:xfrm>
            <a:off x="3270388" y="4977521"/>
            <a:ext cx="342792" cy="117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58" name="Seta para a direita 57"/>
          <p:cNvSpPr/>
          <p:nvPr/>
        </p:nvSpPr>
        <p:spPr>
          <a:xfrm>
            <a:off x="3270388" y="5324434"/>
            <a:ext cx="342792" cy="117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59" name="CaixaDeTexto 58"/>
          <p:cNvSpPr txBox="1"/>
          <p:nvPr/>
        </p:nvSpPr>
        <p:spPr>
          <a:xfrm>
            <a:off x="1803630" y="5574113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NaCl</a:t>
            </a:r>
            <a:endParaRPr lang="pt-BR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Seta para a direita 59"/>
          <p:cNvSpPr/>
          <p:nvPr/>
        </p:nvSpPr>
        <p:spPr>
          <a:xfrm>
            <a:off x="3270388" y="5687172"/>
            <a:ext cx="342792" cy="117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61" name="CaixaDeTexto 60"/>
          <p:cNvSpPr txBox="1"/>
          <p:nvPr/>
        </p:nvSpPr>
        <p:spPr>
          <a:xfrm>
            <a:off x="3914263" y="5620280"/>
            <a:ext cx="26569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WT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nodD2</a:t>
            </a: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dirty="0">
                <a:latin typeface="Times New Roman" pitchFamily="18" charset="0"/>
                <a:cs typeface="Times New Roman" pitchFamily="18" charset="0"/>
              </a:rPr>
              <a:t>WT &gt;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non-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significant</a:t>
            </a:r>
            <a:r>
              <a:rPr lang="pt-BR" sz="12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pt-BR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dirty="0">
                <a:latin typeface="Times New Roman" pitchFamily="18" charset="0"/>
                <a:cs typeface="Times New Roman" pitchFamily="18" charset="0"/>
              </a:rPr>
              <a:t>WT &gt; </a:t>
            </a:r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nodD1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pt-BR" sz="1200" b="1" i="1" dirty="0">
                <a:latin typeface="Times New Roman" pitchFamily="18" charset="0"/>
                <a:cs typeface="Times New Roman" pitchFamily="18" charset="0"/>
              </a:rPr>
              <a:t>nodD1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non-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significant</a:t>
            </a:r>
            <a:r>
              <a:rPr lang="pt-BR" sz="12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CaixaDeTexto 61"/>
          <p:cNvSpPr txBox="1"/>
          <p:nvPr/>
        </p:nvSpPr>
        <p:spPr>
          <a:xfrm>
            <a:off x="1778307" y="5943445"/>
            <a:ext cx="1506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nodD2 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apigenin</a:t>
            </a:r>
            <a:endParaRPr lang="pt-BR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i="1" dirty="0" smtClean="0">
                <a:latin typeface="Times New Roman" pitchFamily="18" charset="0"/>
                <a:cs typeface="Times New Roman" pitchFamily="18" charset="0"/>
              </a:rPr>
              <a:t>nodD2</a:t>
            </a:r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NaCl</a:t>
            </a:r>
            <a:endParaRPr lang="pt-BR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Seta para a direita 62"/>
          <p:cNvSpPr/>
          <p:nvPr/>
        </p:nvSpPr>
        <p:spPr>
          <a:xfrm>
            <a:off x="3273305" y="6035998"/>
            <a:ext cx="342792" cy="117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64" name="CaixaDeTexto 63"/>
          <p:cNvSpPr txBox="1"/>
          <p:nvPr/>
        </p:nvSpPr>
        <p:spPr>
          <a:xfrm>
            <a:off x="448609" y="219997"/>
            <a:ext cx="819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Figure S3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CaixaDeTexto 41"/>
          <p:cNvSpPr txBox="1"/>
          <p:nvPr/>
        </p:nvSpPr>
        <p:spPr>
          <a:xfrm>
            <a:off x="1772198" y="2931623"/>
            <a:ext cx="11128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latin typeface="Times New Roman" pitchFamily="18" charset="0"/>
                <a:cs typeface="Times New Roman" pitchFamily="18" charset="0"/>
              </a:rPr>
              <a:t>common </a:t>
            </a:r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bean</a:t>
            </a:r>
            <a:endParaRPr lang="pt-BR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leucaena</a:t>
            </a:r>
            <a:endParaRPr lang="pt-BR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1200" b="1" dirty="0" err="1" smtClean="0">
                <a:latin typeface="Times New Roman" pitchFamily="18" charset="0"/>
                <a:cs typeface="Times New Roman" pitchFamily="18" charset="0"/>
              </a:rPr>
              <a:t>siratro</a:t>
            </a:r>
            <a:endParaRPr lang="pt-B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Seta para a direita 43"/>
          <p:cNvSpPr/>
          <p:nvPr/>
        </p:nvSpPr>
        <p:spPr>
          <a:xfrm>
            <a:off x="3291034" y="6379724"/>
            <a:ext cx="342792" cy="117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</p:spTree>
    <p:extLst>
      <p:ext uri="{BB962C8B-B14F-4D97-AF65-F5344CB8AC3E}">
        <p14:creationId xmlns:p14="http://schemas.microsoft.com/office/powerpoint/2010/main" val="22702114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119</Words>
  <Application>Microsoft Office PowerPoint</Application>
  <PresentationFormat>Apresentação na tela (4:3)</PresentationFormat>
  <Paragraphs>66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CNPSO</dc:creator>
  <cp:lastModifiedBy>CNPSO</cp:lastModifiedBy>
  <cp:revision>12</cp:revision>
  <dcterms:created xsi:type="dcterms:W3CDTF">2015-02-19T10:07:43Z</dcterms:created>
  <dcterms:modified xsi:type="dcterms:W3CDTF">2015-02-25T13:10:25Z</dcterms:modified>
</cp:coreProperties>
</file>