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15" r:id="rId2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FF00"/>
    <a:srgbClr val="FFFF99"/>
    <a:srgbClr val="00FF00"/>
    <a:srgbClr val="FF6600"/>
    <a:srgbClr val="A6EC34"/>
    <a:srgbClr val="CCFFCC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2718" autoAdjust="0"/>
  </p:normalViewPr>
  <p:slideViewPr>
    <p:cSldViewPr>
      <p:cViewPr>
        <p:scale>
          <a:sx n="110" d="100"/>
          <a:sy n="110" d="100"/>
        </p:scale>
        <p:origin x="-1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>
            <a:lvl1pPr defTabSz="931887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>
            <a:lvl1pPr algn="r" defTabSz="931887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b" anchorCtr="0" compatLnSpc="1">
            <a:prstTxWarp prst="textNoShape">
              <a:avLst/>
            </a:prstTxWarp>
          </a:bodyPr>
          <a:lstStyle>
            <a:lvl1pPr defTabSz="931887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b" anchorCtr="0" compatLnSpc="1">
            <a:prstTxWarp prst="textNoShape">
              <a:avLst/>
            </a:prstTxWarp>
          </a:bodyPr>
          <a:lstStyle>
            <a:lvl1pPr algn="r" defTabSz="931887">
              <a:defRPr sz="1200"/>
            </a:lvl1pPr>
          </a:lstStyle>
          <a:p>
            <a:pPr>
              <a:defRPr/>
            </a:pPr>
            <a:fld id="{2543259F-B1D3-46F6-9993-B767E306C80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408869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>
            <a:lvl1pPr defTabSz="931887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>
            <a:lvl1pPr algn="r" defTabSz="931887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b" anchorCtr="0" compatLnSpc="1">
            <a:prstTxWarp prst="textNoShape">
              <a:avLst/>
            </a:prstTxWarp>
          </a:bodyPr>
          <a:lstStyle>
            <a:lvl1pPr defTabSz="931887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b" anchorCtr="0" compatLnSpc="1">
            <a:prstTxWarp prst="textNoShape">
              <a:avLst/>
            </a:prstTxWarp>
          </a:bodyPr>
          <a:lstStyle>
            <a:lvl1pPr algn="r" defTabSz="931887">
              <a:defRPr sz="1200"/>
            </a:lvl1pPr>
          </a:lstStyle>
          <a:p>
            <a:pPr>
              <a:defRPr/>
            </a:pPr>
            <a:fld id="{D78F0758-5648-4E45-B22F-35CA4FD1368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869224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10B27C-340A-428C-96AE-902FF6A33AD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92F9F-C76A-4C10-AE14-3D311E79E14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A627C2-68C1-4F15-94AA-9DE920BDCAE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B5754C-5D6F-45E8-870F-B5BA2D236397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5989DC-4EBF-416C-AFC2-61EED51517F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FB27CD-BBA4-44BB-9A03-3B52B0FFD797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2FCB0-D1D4-406D-9D89-C02CD8DF2E5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92F56-3152-4C17-857F-5D241D9C355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C1D226-2C49-4D12-BC14-76A53E6CEB8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656A0-137F-4F7E-9B96-F0D3D057BCC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9BE082-0F68-4E67-A34E-1C7C70146D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EEB94D-D1F0-492C-853E-5EEB9E59710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CCC2D-7B81-40AF-90A3-DB3A780798E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754C12-A675-47C2-81C5-3BD7C96906C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itchFamily="2" charset="-122"/>
              </a:defRPr>
            </a:lvl1pPr>
          </a:lstStyle>
          <a:p>
            <a:pPr>
              <a:defRPr/>
            </a:pPr>
            <a:fld id="{E5C26BE9-1646-4CEF-A6BE-80913EBE31D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ChangeArrowheads="1"/>
          </p:cNvSpPr>
          <p:nvPr/>
        </p:nvSpPr>
        <p:spPr bwMode="auto">
          <a:xfrm>
            <a:off x="228600" y="914400"/>
            <a:ext cx="8610600" cy="526297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050" b="1" dirty="0" smtClean="0">
                <a:latin typeface="Courier" pitchFamily="49" charset="0"/>
                <a:ea typeface="宋体" pitchFamily="2" charset="-122"/>
              </a:rPr>
              <a:t>IbA10G2      </a:t>
            </a:r>
            <a:r>
              <a:rPr lang="en-US" altLang="zh-CN" sz="1050" b="1" dirty="0">
                <a:latin typeface="Courier" pitchFamily="49" charset="0"/>
                <a:ea typeface="宋体" pitchFamily="2" charset="-122"/>
              </a:rPr>
              <a:t>TT-CTGTT-G AGAGC</a:t>
            </a:r>
            <a:r>
              <a:rPr lang="en-US" altLang="zh-CN" sz="1050" b="1" dirty="0">
                <a:solidFill>
                  <a:srgbClr val="FF0000"/>
                </a:solidFill>
                <a:latin typeface="Courier" pitchFamily="49" charset="0"/>
                <a:ea typeface="宋体" pitchFamily="2" charset="-122"/>
              </a:rPr>
              <a:t>TCATC ATCATCATCA TCATCATCGT CATCATCGTC A</a:t>
            </a:r>
            <a:r>
              <a:rPr lang="en-US" altLang="zh-CN" sz="1050" b="1" dirty="0">
                <a:latin typeface="Courier" pitchFamily="49" charset="0"/>
                <a:ea typeface="宋体" pitchFamily="2" charset="-122"/>
              </a:rPr>
              <a:t>ACAAC-AAC CCCCGC-ACC -A-GCT-CCA </a:t>
            </a:r>
          </a:p>
          <a:p>
            <a:pPr>
              <a:defRPr/>
            </a:pPr>
            <a:r>
              <a:rPr lang="en-US" altLang="zh-CN" sz="1050" b="1" dirty="0">
                <a:latin typeface="Courier" pitchFamily="49" charset="0"/>
                <a:ea typeface="宋体" pitchFamily="2" charset="-122"/>
              </a:rPr>
              <a:t>G3MPW7C01C   ..-.....-. .......... .......... .......... .......... ......-... ......-... -.-...-... </a:t>
            </a:r>
          </a:p>
          <a:p>
            <a:pPr>
              <a:defRPr/>
            </a:pPr>
            <a:r>
              <a:rPr lang="en-US" altLang="zh-CN" sz="1050" b="1" dirty="0">
                <a:latin typeface="Courier" pitchFamily="49" charset="0"/>
                <a:ea typeface="宋体" pitchFamily="2" charset="-122"/>
              </a:rPr>
              <a:t>GSE53XZ02F   ..-.....-. .......... .......... .......... .......... ......-... ......-... -.-...-... </a:t>
            </a:r>
          </a:p>
          <a:p>
            <a:pPr>
              <a:defRPr/>
            </a:pPr>
            <a:r>
              <a:rPr lang="en-US" altLang="zh-CN" sz="1050" b="1" dirty="0">
                <a:latin typeface="Courier" pitchFamily="49" charset="0"/>
                <a:ea typeface="宋体" pitchFamily="2" charset="-122"/>
              </a:rPr>
              <a:t>G3MPW7C01E   ..-.....-. .......... .......... .......... .......... ......-... ......-... -.-...-... </a:t>
            </a:r>
          </a:p>
          <a:p>
            <a:pPr>
              <a:defRPr/>
            </a:pPr>
            <a:r>
              <a:rPr lang="en-US" altLang="zh-CN" sz="1050" b="1" dirty="0">
                <a:latin typeface="Courier" pitchFamily="49" charset="0"/>
                <a:ea typeface="宋体" pitchFamily="2" charset="-122"/>
              </a:rPr>
              <a:t>G3MPW7C01B   ..-.....-. .......... .......... .......... .......... ......-... ......-... -.-...-... </a:t>
            </a:r>
          </a:p>
          <a:p>
            <a:pPr>
              <a:defRPr/>
            </a:pPr>
            <a:r>
              <a:rPr lang="en-US" altLang="zh-CN" sz="1050" b="1" dirty="0">
                <a:latin typeface="Courier" pitchFamily="49" charset="0"/>
                <a:ea typeface="宋体" pitchFamily="2" charset="-122"/>
              </a:rPr>
              <a:t>G3MPW7C01C   ..-.....-. .......... .......... .......... .......... ......-... ......-... -.-...-... </a:t>
            </a:r>
          </a:p>
          <a:p>
            <a:pPr>
              <a:defRPr/>
            </a:pPr>
            <a:r>
              <a:rPr lang="en-US" altLang="zh-CN" sz="1050" b="1" dirty="0">
                <a:latin typeface="Courier" pitchFamily="49" charset="0"/>
                <a:ea typeface="宋体" pitchFamily="2" charset="-122"/>
              </a:rPr>
              <a:t>G3MPW7C01B   ..-.....-. .......... .......... .......... .......... ......-... ......-... -.-...-... </a:t>
            </a:r>
          </a:p>
          <a:p>
            <a:pPr>
              <a:defRPr/>
            </a:pPr>
            <a:r>
              <a:rPr lang="en-US" altLang="zh-CN" sz="1050" b="1" dirty="0">
                <a:latin typeface="Courier" pitchFamily="49" charset="0"/>
                <a:ea typeface="宋体" pitchFamily="2" charset="-122"/>
              </a:rPr>
              <a:t>G3MPW7C01D   ..-.....-. .......... .......... .......... .......... ......-... ......-... -.-...-... </a:t>
            </a:r>
          </a:p>
          <a:p>
            <a:pPr>
              <a:defRPr/>
            </a:pPr>
            <a:r>
              <a:rPr lang="en-US" altLang="zh-CN" sz="1050" b="1" dirty="0">
                <a:latin typeface="Courier" pitchFamily="49" charset="0"/>
                <a:ea typeface="宋体" pitchFamily="2" charset="-122"/>
              </a:rPr>
              <a:t>GSE53XZ02G   ..-.....-. .......... .......... .......... .......... ......-... ......-... -.-...-... </a:t>
            </a:r>
          </a:p>
          <a:p>
            <a:pPr>
              <a:defRPr/>
            </a:pPr>
            <a:r>
              <a:rPr lang="en-US" altLang="zh-CN" sz="1050" b="1" dirty="0">
                <a:latin typeface="Courier" pitchFamily="49" charset="0"/>
                <a:ea typeface="宋体" pitchFamily="2" charset="-122"/>
              </a:rPr>
              <a:t>GSE53XZ02G   ..-.....-. .......... .......... .......... .......... ......-... ......-... -.-...-... </a:t>
            </a:r>
          </a:p>
          <a:p>
            <a:pPr>
              <a:defRPr/>
            </a:pPr>
            <a:r>
              <a:rPr lang="en-US" altLang="zh-CN" sz="1050" b="1" dirty="0">
                <a:latin typeface="Courier" pitchFamily="49" charset="0"/>
                <a:ea typeface="宋体" pitchFamily="2" charset="-122"/>
              </a:rPr>
              <a:t>GSE53XZ02G   ..-.....-. .......... .......... .......... .......... ......-... ......-... -.-...-... </a:t>
            </a:r>
          </a:p>
          <a:p>
            <a:pPr>
              <a:defRPr/>
            </a:pPr>
            <a:r>
              <a:rPr lang="en-US" altLang="zh-CN" sz="1050" b="1" dirty="0">
                <a:latin typeface="Courier" pitchFamily="49" charset="0"/>
                <a:ea typeface="宋体" pitchFamily="2" charset="-122"/>
              </a:rPr>
              <a:t>G3MPW7C01A   ..-.....-. .......... .......... .......... .......... ......-... ......-... -.-...-... </a:t>
            </a:r>
          </a:p>
          <a:p>
            <a:pPr>
              <a:defRPr/>
            </a:pPr>
            <a:r>
              <a:rPr lang="en-US" altLang="zh-CN" sz="1050" b="1" dirty="0">
                <a:latin typeface="Courier" pitchFamily="49" charset="0"/>
                <a:ea typeface="宋体" pitchFamily="2" charset="-122"/>
              </a:rPr>
              <a:t>G3MPW7C01D   ..-.....-. .......... .......... .......... .......... ...-..-... .....N-... -.-...-... </a:t>
            </a:r>
          </a:p>
          <a:p>
            <a:pPr>
              <a:defRPr/>
            </a:pPr>
            <a:r>
              <a:rPr lang="en-US" altLang="zh-CN" sz="1050" b="1" dirty="0">
                <a:latin typeface="Courier" pitchFamily="49" charset="0"/>
                <a:ea typeface="宋体" pitchFamily="2" charset="-122"/>
              </a:rPr>
              <a:t>GSE53XZ02F   ..-.....-. .......... .......... .......... .......... ......-... ......-... -.-...-... </a:t>
            </a:r>
          </a:p>
          <a:p>
            <a:pPr>
              <a:defRPr/>
            </a:pPr>
            <a:r>
              <a:rPr lang="en-US" altLang="zh-CN" sz="1050" b="1" dirty="0">
                <a:latin typeface="Courier" pitchFamily="49" charset="0"/>
                <a:ea typeface="宋体" pitchFamily="2" charset="-122"/>
              </a:rPr>
              <a:t>G3MPW7C01A   ..-.....-. .......... .......... .......... .......... ......-... ......-... -.-...-... </a:t>
            </a:r>
          </a:p>
          <a:p>
            <a:pPr>
              <a:defRPr/>
            </a:pPr>
            <a:r>
              <a:rPr lang="en-US" altLang="zh-CN" sz="1050" b="1" dirty="0">
                <a:latin typeface="Courier" pitchFamily="49" charset="0"/>
                <a:ea typeface="宋体" pitchFamily="2" charset="-122"/>
              </a:rPr>
              <a:t>G3MPW7C01B   ..-.....-. .......... .......... .......... .......... ......-... ......-... -.-...-... </a:t>
            </a:r>
          </a:p>
          <a:p>
            <a:pPr>
              <a:defRPr/>
            </a:pPr>
            <a:r>
              <a:rPr lang="en-US" altLang="zh-CN" sz="1050" b="1" dirty="0">
                <a:latin typeface="Courier" pitchFamily="49" charset="0"/>
                <a:ea typeface="宋体" pitchFamily="2" charset="-122"/>
              </a:rPr>
              <a:t>G3MPW7C01C   ..-.....-. .......... .......... .......... .......... ......-... ......-... -.-...-... </a:t>
            </a:r>
          </a:p>
          <a:p>
            <a:pPr>
              <a:defRPr/>
            </a:pPr>
            <a:r>
              <a:rPr lang="en-US" altLang="zh-CN" sz="1050" b="1" dirty="0">
                <a:latin typeface="Courier" pitchFamily="49" charset="0"/>
                <a:ea typeface="宋体" pitchFamily="2" charset="-122"/>
              </a:rPr>
              <a:t>GSE53XZ02F   ..-.....-. .......... .......... .......... .......... ......-... ......-... -.-...-... </a:t>
            </a:r>
          </a:p>
          <a:p>
            <a:pPr>
              <a:defRPr/>
            </a:pPr>
            <a:r>
              <a:rPr lang="en-US" altLang="zh-CN" sz="1050" b="1" dirty="0">
                <a:latin typeface="Courier" pitchFamily="49" charset="0"/>
                <a:ea typeface="宋体" pitchFamily="2" charset="-122"/>
              </a:rPr>
              <a:t>G3MPW7C01A   ..-.....-. .......... .......... .......... .......... ......-... ......-... -.-...-... </a:t>
            </a:r>
          </a:p>
          <a:p>
            <a:pPr>
              <a:defRPr/>
            </a:pPr>
            <a:r>
              <a:rPr lang="en-US" altLang="zh-CN" sz="1050" b="1" dirty="0">
                <a:latin typeface="Courier" pitchFamily="49" charset="0"/>
                <a:ea typeface="宋体" pitchFamily="2" charset="-122"/>
              </a:rPr>
              <a:t>GSE53XZ02I   ..-.....-. .......... .......... .......... .......... ......-... ......-... -.-...-... </a:t>
            </a:r>
          </a:p>
          <a:p>
            <a:pPr>
              <a:defRPr/>
            </a:pPr>
            <a:r>
              <a:rPr lang="en-US" altLang="zh-CN" sz="1050" b="1" dirty="0">
                <a:latin typeface="Courier" pitchFamily="49" charset="0"/>
                <a:ea typeface="宋体" pitchFamily="2" charset="-122"/>
              </a:rPr>
              <a:t>G3MPW7C01E   ..-.....-. .......... .......... .......... .......... ......-... ......-... -.-...-... </a:t>
            </a:r>
          </a:p>
          <a:p>
            <a:pPr>
              <a:defRPr/>
            </a:pPr>
            <a:r>
              <a:rPr lang="en-US" altLang="zh-CN" sz="1050" b="1" dirty="0">
                <a:latin typeface="Courier" pitchFamily="49" charset="0"/>
                <a:ea typeface="宋体" pitchFamily="2" charset="-122"/>
              </a:rPr>
              <a:t>G3MPW7C01D   ..-.....-. .......... .......... .......... .......... ......-... ......-... -.-...-... </a:t>
            </a:r>
          </a:p>
          <a:p>
            <a:pPr>
              <a:defRPr/>
            </a:pPr>
            <a:r>
              <a:rPr lang="en-US" altLang="zh-CN" sz="1050" b="1" dirty="0">
                <a:latin typeface="Courier" pitchFamily="49" charset="0"/>
                <a:ea typeface="宋体" pitchFamily="2" charset="-122"/>
              </a:rPr>
              <a:t>GSE53XZ02H   ..-.....-. .......... .......... .......... .......... ......-... ......-... -.-...-... </a:t>
            </a:r>
          </a:p>
          <a:p>
            <a:pPr>
              <a:defRPr/>
            </a:pPr>
            <a:r>
              <a:rPr lang="en-US" altLang="zh-CN" sz="1050" b="1" dirty="0">
                <a:latin typeface="Courier" pitchFamily="49" charset="0"/>
                <a:ea typeface="宋体" pitchFamily="2" charset="-122"/>
              </a:rPr>
              <a:t>GSE53XZ02I   ..-.....-. .......... .......... .......... .......... ......-... ......-... -.-...-... </a:t>
            </a:r>
          </a:p>
          <a:p>
            <a:pPr>
              <a:defRPr/>
            </a:pPr>
            <a:r>
              <a:rPr lang="en-US" altLang="zh-CN" sz="1050" b="1" dirty="0">
                <a:latin typeface="Courier" pitchFamily="49" charset="0"/>
                <a:ea typeface="宋体" pitchFamily="2" charset="-122"/>
              </a:rPr>
              <a:t>GSE53XZ02J   ..-.....-. .......... .......... .......... .......... ......-... ......-... -.-...-... </a:t>
            </a:r>
          </a:p>
          <a:p>
            <a:pPr>
              <a:defRPr/>
            </a:pPr>
            <a:r>
              <a:rPr lang="en-US" altLang="zh-CN" sz="1050" b="1" dirty="0">
                <a:latin typeface="Courier" pitchFamily="49" charset="0"/>
                <a:ea typeface="宋体" pitchFamily="2" charset="-122"/>
              </a:rPr>
              <a:t>G3MPW7C01C   ..-.....-. .......... .......... .......... ........-. ......-... ......-... -.-...-... </a:t>
            </a:r>
          </a:p>
          <a:p>
            <a:pPr>
              <a:defRPr/>
            </a:pPr>
            <a:r>
              <a:rPr lang="en-US" altLang="zh-CN" sz="1050" b="1" dirty="0">
                <a:latin typeface="Courier" pitchFamily="49" charset="0"/>
                <a:ea typeface="宋体" pitchFamily="2" charset="-122"/>
              </a:rPr>
              <a:t>G3MPW7C01B   ..-.....-. .......... .......... .......... .......... ......-... ......-... -.-...-... </a:t>
            </a:r>
          </a:p>
          <a:p>
            <a:pPr>
              <a:defRPr/>
            </a:pPr>
            <a:r>
              <a:rPr lang="en-US" altLang="zh-CN" sz="1050" b="1" dirty="0">
                <a:latin typeface="Courier" pitchFamily="49" charset="0"/>
                <a:ea typeface="宋体" pitchFamily="2" charset="-122"/>
              </a:rPr>
              <a:t>GSE53XZ02G   ..-.....-. .......... .......... .......... .......... ......-... ......-... -.-...-... </a:t>
            </a:r>
          </a:p>
          <a:p>
            <a:pPr>
              <a:defRPr/>
            </a:pPr>
            <a:r>
              <a:rPr lang="en-US" altLang="zh-CN" sz="1050" b="1" dirty="0">
                <a:latin typeface="Courier" pitchFamily="49" charset="0"/>
                <a:ea typeface="宋体" pitchFamily="2" charset="-122"/>
              </a:rPr>
              <a:t>GSE53XZ02F   ..-.....-. .......... .......... .......... .......... ......-... ......-... -.-...-... </a:t>
            </a:r>
          </a:p>
          <a:p>
            <a:pPr>
              <a:defRPr/>
            </a:pPr>
            <a:r>
              <a:rPr lang="en-US" altLang="zh-CN" sz="1050" b="1" dirty="0">
                <a:latin typeface="Courier" pitchFamily="49" charset="0"/>
                <a:ea typeface="宋体" pitchFamily="2" charset="-122"/>
              </a:rPr>
              <a:t>G3MPW7C01A   ..-.....-. .......... .......... .......... .......... ......-... ...-..-... -.-...-... </a:t>
            </a:r>
          </a:p>
          <a:p>
            <a:pPr>
              <a:defRPr/>
            </a:pPr>
            <a:r>
              <a:rPr lang="en-US" altLang="zh-CN" sz="1050" b="1" dirty="0">
                <a:latin typeface="Courier" pitchFamily="49" charset="0"/>
                <a:ea typeface="宋体" pitchFamily="2" charset="-122"/>
              </a:rPr>
              <a:t>G3MPW7C01A   ..-.....-. .......... .......... .......... .......... ......-... ......-... -.-...-... </a:t>
            </a:r>
          </a:p>
          <a:p>
            <a:pPr>
              <a:defRPr/>
            </a:pPr>
            <a:r>
              <a:rPr lang="en-US" altLang="zh-CN" sz="1050" b="1" dirty="0">
                <a:latin typeface="Courier" pitchFamily="49" charset="0"/>
                <a:ea typeface="宋体" pitchFamily="2" charset="-122"/>
              </a:rPr>
              <a:t>GSE53XZ02G   ..-.....T. .......... .......... .......... .......... ......-... ......-... -.-...-... </a:t>
            </a:r>
          </a:p>
        </p:txBody>
      </p:sp>
      <p:sp>
        <p:nvSpPr>
          <p:cNvPr id="41988" name="TextBox 6"/>
          <p:cNvSpPr txBox="1">
            <a:spLocks noChangeArrowheads="1"/>
          </p:cNvSpPr>
          <p:nvPr/>
        </p:nvSpPr>
        <p:spPr bwMode="auto">
          <a:xfrm>
            <a:off x="742950" y="6210300"/>
            <a:ext cx="82296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800" b="1">
                <a:solidFill>
                  <a:schemeClr val="bg1"/>
                </a:solidFill>
                <a:ea typeface="宋体" pitchFamily="2" charset="-122"/>
              </a:rPr>
              <a:t>Of 205 reads mapped to gp60, 78 had complete sequence of the trinucleotide repeats, with no variation in repeat numbers.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0380" y="150167"/>
            <a:ext cx="7264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mtClean="0"/>
              <a:t>Fig </a:t>
            </a:r>
            <a:r>
              <a:rPr lang="en-US" sz="1600" smtClean="0"/>
              <a:t>S4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27829</TotalTime>
  <Words>318</Words>
  <Application>Microsoft Office PowerPoint</Application>
  <PresentationFormat>On-screen Show (4:3)</PresentationFormat>
  <Paragraphs>34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PowerPoint Presentation</vt:lpstr>
    </vt:vector>
  </TitlesOfParts>
  <Company>CDC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lax0</dc:creator>
  <cp:lastModifiedBy>Lihua Xiao</cp:lastModifiedBy>
  <cp:revision>727</cp:revision>
  <cp:lastPrinted>2014-05-08T18:35:37Z</cp:lastPrinted>
  <dcterms:created xsi:type="dcterms:W3CDTF">2004-04-01T18:04:22Z</dcterms:created>
  <dcterms:modified xsi:type="dcterms:W3CDTF">2015-01-20T14:09:23Z</dcterms:modified>
</cp:coreProperties>
</file>