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683A2-85D7-468B-8C4E-B0CDA9882814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B19F3-1346-45C1-894C-CF6B2E8B45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683A2-85D7-468B-8C4E-B0CDA9882814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B19F3-1346-45C1-894C-CF6B2E8B45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683A2-85D7-468B-8C4E-B0CDA9882814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B19F3-1346-45C1-894C-CF6B2E8B45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683A2-85D7-468B-8C4E-B0CDA9882814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B19F3-1346-45C1-894C-CF6B2E8B45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683A2-85D7-468B-8C4E-B0CDA9882814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B19F3-1346-45C1-894C-CF6B2E8B45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683A2-85D7-468B-8C4E-B0CDA9882814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B19F3-1346-45C1-894C-CF6B2E8B45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683A2-85D7-468B-8C4E-B0CDA9882814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B19F3-1346-45C1-894C-CF6B2E8B45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683A2-85D7-468B-8C4E-B0CDA9882814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B19F3-1346-45C1-894C-CF6B2E8B45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683A2-85D7-468B-8C4E-B0CDA9882814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B19F3-1346-45C1-894C-CF6B2E8B45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683A2-85D7-468B-8C4E-B0CDA9882814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B19F3-1346-45C1-894C-CF6B2E8B45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683A2-85D7-468B-8C4E-B0CDA9882814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B19F3-1346-45C1-894C-CF6B2E8B45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683A2-85D7-468B-8C4E-B0CDA9882814}" type="datetimeFigureOut">
              <a:rPr lang="en-US" smtClean="0"/>
              <a:pPr/>
              <a:t>3/24/2015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B19F3-1346-45C1-894C-CF6B2E8B456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polipophorinProteins alignment_tree.nw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02" y="152400"/>
            <a:ext cx="8424333" cy="5715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5842337"/>
            <a:ext cx="8763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Figure S4.  Maximum-likelihood phylogeny of </a:t>
            </a:r>
            <a:r>
              <a:rPr lang="en-US" sz="1200" dirty="0" err="1" smtClean="0"/>
              <a:t>apolipophorin</a:t>
            </a:r>
            <a:r>
              <a:rPr lang="en-US" sz="1200" dirty="0" smtClean="0"/>
              <a:t> sequences from 11 arthropod species.  A MUSCLE alignment of the indicated protein sequences was used to generate a maximum-likelihood phylogenetic tree based upon 1000 replicates.  Bootstrap support is indicated at each node, and substitutions per site are indicated on each branch.  </a:t>
            </a:r>
            <a:r>
              <a:rPr lang="en-US" sz="1200" i="1" dirty="0" smtClean="0"/>
              <a:t>D. noxia</a:t>
            </a:r>
            <a:r>
              <a:rPr lang="en-US" sz="1200" dirty="0" smtClean="0"/>
              <a:t> occupies the same branch as </a:t>
            </a:r>
            <a:r>
              <a:rPr lang="en-US" sz="1200" i="1" dirty="0" smtClean="0"/>
              <a:t>A. pisum</a:t>
            </a:r>
            <a:r>
              <a:rPr lang="en-US" sz="1200" dirty="0" smtClean="0"/>
              <a:t>, which emerged from the insect lineage prior to the development of the </a:t>
            </a:r>
            <a:r>
              <a:rPr lang="en-US" sz="1200" dirty="0" err="1" smtClean="0"/>
              <a:t>holometabola</a:t>
            </a:r>
            <a:r>
              <a:rPr lang="en-US" sz="1200" dirty="0" smtClean="0"/>
              <a:t>.</a:t>
            </a:r>
          </a:p>
          <a:p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78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Norman</dc:creator>
  <cp:lastModifiedBy>Norman</cp:lastModifiedBy>
  <cp:revision>3</cp:revision>
  <dcterms:created xsi:type="dcterms:W3CDTF">2014-11-20T20:59:29Z</dcterms:created>
  <dcterms:modified xsi:type="dcterms:W3CDTF">2015-03-24T16:28:02Z</dcterms:modified>
</cp:coreProperties>
</file>