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8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93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606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674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266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719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146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298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576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57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346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9509B-42D0-4E29-9149-3201753F6EE2}" type="datetimeFigureOut">
              <a:rPr lang="es-ES" smtClean="0"/>
              <a:t>28/10/2014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C607-69B5-48C5-ACBB-53F2267274F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27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99" y="966710"/>
            <a:ext cx="10494720" cy="24707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88813" y="1144855"/>
            <a:ext cx="164592" cy="724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ounded Rectangle 7"/>
          <p:cNvSpPr/>
          <p:nvPr/>
        </p:nvSpPr>
        <p:spPr>
          <a:xfrm>
            <a:off x="588813" y="1940383"/>
            <a:ext cx="164592" cy="1336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588813" y="3057857"/>
            <a:ext cx="164592" cy="731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946" y="3451125"/>
            <a:ext cx="3392143" cy="25715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48036" t="11833" r="22273" b="63352"/>
          <a:stretch/>
        </p:blipFill>
        <p:spPr>
          <a:xfrm>
            <a:off x="486275" y="3744440"/>
            <a:ext cx="7127367" cy="1984927"/>
          </a:xfrm>
          <a:prstGeom prst="rect">
            <a:avLst/>
          </a:prstGeom>
        </p:spPr>
      </p:pic>
      <p:sp>
        <p:nvSpPr>
          <p:cNvPr id="14" name="Right Brace 13"/>
          <p:cNvSpPr/>
          <p:nvPr/>
        </p:nvSpPr>
        <p:spPr>
          <a:xfrm>
            <a:off x="11135326" y="4736903"/>
            <a:ext cx="171525" cy="1170623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ight Brace 14"/>
          <p:cNvSpPr/>
          <p:nvPr/>
        </p:nvSpPr>
        <p:spPr>
          <a:xfrm>
            <a:off x="11135325" y="3508703"/>
            <a:ext cx="171525" cy="117062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7680317" y="3872836"/>
            <a:ext cx="0" cy="4572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680317" y="4339561"/>
            <a:ext cx="0" cy="4572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566419" y="1655368"/>
            <a:ext cx="175354" cy="0"/>
          </a:xfrm>
          <a:prstGeom prst="line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04544" y="2169718"/>
            <a:ext cx="184365" cy="0"/>
          </a:xfrm>
          <a:prstGeom prst="line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80969" y="1655368"/>
            <a:ext cx="210880" cy="0"/>
          </a:xfrm>
          <a:prstGeom prst="line">
            <a:avLst/>
          </a:prstGeom>
          <a:ln w="22225">
            <a:solidFill>
              <a:srgbClr val="FF000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94794" y="1655368"/>
            <a:ext cx="173552" cy="0"/>
          </a:xfrm>
          <a:prstGeom prst="line">
            <a:avLst/>
          </a:prstGeom>
          <a:ln w="22225">
            <a:solidFill>
              <a:srgbClr val="FF000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413644" y="1655368"/>
            <a:ext cx="164800" cy="0"/>
          </a:xfrm>
          <a:prstGeom prst="line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109094" y="2169718"/>
            <a:ext cx="166344" cy="0"/>
          </a:xfrm>
          <a:prstGeom prst="line">
            <a:avLst/>
          </a:prstGeom>
          <a:ln w="22225">
            <a:solidFill>
              <a:schemeClr val="accent5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718694" y="2684068"/>
            <a:ext cx="174582" cy="1467"/>
          </a:xfrm>
          <a:prstGeom prst="line">
            <a:avLst/>
          </a:prstGeom>
          <a:ln w="22225">
            <a:solidFill>
              <a:schemeClr val="accent5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4480569" y="3196281"/>
            <a:ext cx="165572" cy="2137"/>
          </a:xfrm>
          <a:prstGeom prst="line">
            <a:avLst/>
          </a:prstGeom>
          <a:ln w="22225">
            <a:solidFill>
              <a:schemeClr val="accent5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0391848" y="1655368"/>
            <a:ext cx="177298" cy="0"/>
          </a:xfrm>
          <a:prstGeom prst="line">
            <a:avLst/>
          </a:prstGeom>
          <a:ln w="2222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0315648" y="2169718"/>
            <a:ext cx="187596" cy="0"/>
          </a:xfrm>
          <a:prstGeom prst="line">
            <a:avLst/>
          </a:prstGeom>
          <a:ln w="2222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6740" y="890939"/>
            <a:ext cx="6171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 err="1" smtClean="0"/>
              <a:t>Chr</a:t>
            </a:r>
            <a:r>
              <a:rPr lang="es-ES" sz="1050" b="1" dirty="0" smtClean="0"/>
              <a:t> 16</a:t>
            </a:r>
            <a:endParaRPr lang="es-ES" sz="105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7737" y="890939"/>
            <a:ext cx="399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a</a:t>
            </a:r>
            <a:r>
              <a:rPr lang="es-ES" sz="1200" dirty="0" smtClean="0"/>
              <a:t>.</a:t>
            </a:r>
            <a:endParaRPr lang="es-E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493374" y="3577523"/>
            <a:ext cx="399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/>
              <a:t>b</a:t>
            </a:r>
            <a:r>
              <a:rPr lang="es-ES" sz="1200" dirty="0" smtClean="0"/>
              <a:t>.</a:t>
            </a:r>
            <a:endParaRPr lang="es-E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8046840" y="3496351"/>
            <a:ext cx="399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c</a:t>
            </a:r>
            <a:r>
              <a:rPr lang="es-ES" sz="1200" dirty="0" smtClean="0"/>
              <a:t>.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34298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</dc:creator>
  <cp:lastModifiedBy>Roberto Jesus Lozano Gonzalez del Valle</cp:lastModifiedBy>
  <cp:revision>10</cp:revision>
  <dcterms:created xsi:type="dcterms:W3CDTF">2014-09-25T02:58:11Z</dcterms:created>
  <dcterms:modified xsi:type="dcterms:W3CDTF">2014-10-29T02:32:53Z</dcterms:modified>
</cp:coreProperties>
</file>