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3" r:id="rId4"/>
    <p:sldId id="260" r:id="rId5"/>
    <p:sldId id="261" r:id="rId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32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91518-1785-40CA-95B7-C244AF1F0C59}" type="datetimeFigureOut">
              <a:rPr lang="pt-BR" smtClean="0"/>
              <a:t>12/11/2014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E3573-C51F-49FD-B063-E2969E6D92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2129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91518-1785-40CA-95B7-C244AF1F0C59}" type="datetimeFigureOut">
              <a:rPr lang="pt-BR" smtClean="0"/>
              <a:t>12/11/2014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E3573-C51F-49FD-B063-E2969E6D92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5787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91518-1785-40CA-95B7-C244AF1F0C59}" type="datetimeFigureOut">
              <a:rPr lang="pt-BR" smtClean="0"/>
              <a:t>12/11/2014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E3573-C51F-49FD-B063-E2969E6D92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7218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91518-1785-40CA-95B7-C244AF1F0C59}" type="datetimeFigureOut">
              <a:rPr lang="pt-BR" smtClean="0"/>
              <a:t>12/11/2014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E3573-C51F-49FD-B063-E2969E6D92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2333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91518-1785-40CA-95B7-C244AF1F0C59}" type="datetimeFigureOut">
              <a:rPr lang="pt-BR" smtClean="0"/>
              <a:t>12/11/2014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E3573-C51F-49FD-B063-E2969E6D92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8359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91518-1785-40CA-95B7-C244AF1F0C59}" type="datetimeFigureOut">
              <a:rPr lang="pt-BR" smtClean="0"/>
              <a:t>12/11/2014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E3573-C51F-49FD-B063-E2969E6D92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4335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91518-1785-40CA-95B7-C244AF1F0C59}" type="datetimeFigureOut">
              <a:rPr lang="pt-BR" smtClean="0"/>
              <a:t>12/11/2014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E3573-C51F-49FD-B063-E2969E6D92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8659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91518-1785-40CA-95B7-C244AF1F0C59}" type="datetimeFigureOut">
              <a:rPr lang="pt-BR" smtClean="0"/>
              <a:t>12/11/2014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E3573-C51F-49FD-B063-E2969E6D92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1650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91518-1785-40CA-95B7-C244AF1F0C59}" type="datetimeFigureOut">
              <a:rPr lang="pt-BR" smtClean="0"/>
              <a:t>12/11/2014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E3573-C51F-49FD-B063-E2969E6D92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5758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91518-1785-40CA-95B7-C244AF1F0C59}" type="datetimeFigureOut">
              <a:rPr lang="pt-BR" smtClean="0"/>
              <a:t>12/11/2014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E3573-C51F-49FD-B063-E2969E6D92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7753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91518-1785-40CA-95B7-C244AF1F0C59}" type="datetimeFigureOut">
              <a:rPr lang="pt-BR" smtClean="0"/>
              <a:t>12/11/2014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E3573-C51F-49FD-B063-E2969E6D92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1983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891518-1785-40CA-95B7-C244AF1F0C59}" type="datetimeFigureOut">
              <a:rPr lang="pt-BR" smtClean="0"/>
              <a:t>12/11/2014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E3573-C51F-49FD-B063-E2969E6D92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9979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373216"/>
            <a:ext cx="1903880" cy="1096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3" name="CaixaDeTexto 112"/>
          <p:cNvSpPr txBox="1"/>
          <p:nvPr/>
        </p:nvSpPr>
        <p:spPr>
          <a:xfrm>
            <a:off x="2275102" y="5412357"/>
            <a:ext cx="6290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" dirty="0" smtClean="0">
                <a:latin typeface="Arial" pitchFamily="34" charset="0"/>
                <a:cs typeface="Arial" pitchFamily="34" charset="0"/>
              </a:rPr>
              <a:t>PPT/PBS</a:t>
            </a:r>
            <a:endParaRPr lang="pt-BR" sz="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4" name="Conector de seta reta 113"/>
          <p:cNvCxnSpPr/>
          <p:nvPr/>
        </p:nvCxnSpPr>
        <p:spPr>
          <a:xfrm>
            <a:off x="2219082" y="5425953"/>
            <a:ext cx="0" cy="180000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Grupo 71"/>
          <p:cNvGrpSpPr/>
          <p:nvPr/>
        </p:nvGrpSpPr>
        <p:grpSpPr>
          <a:xfrm>
            <a:off x="251520" y="6470049"/>
            <a:ext cx="296416" cy="45719"/>
            <a:chOff x="5661168" y="6165304"/>
            <a:chExt cx="503392" cy="0"/>
          </a:xfrm>
        </p:grpSpPr>
        <p:cxnSp>
          <p:nvCxnSpPr>
            <p:cNvPr id="116" name="Conector reto 115"/>
            <p:cNvCxnSpPr/>
            <p:nvPr/>
          </p:nvCxnSpPr>
          <p:spPr>
            <a:xfrm>
              <a:off x="5661168" y="6165304"/>
              <a:ext cx="44867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Conector de seta reta 116"/>
            <p:cNvCxnSpPr/>
            <p:nvPr/>
          </p:nvCxnSpPr>
          <p:spPr>
            <a:xfrm>
              <a:off x="6056560" y="6165304"/>
              <a:ext cx="108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0" name="CaixaDeTexto 119"/>
          <p:cNvSpPr txBox="1"/>
          <p:nvPr/>
        </p:nvSpPr>
        <p:spPr>
          <a:xfrm>
            <a:off x="539552" y="6398041"/>
            <a:ext cx="180042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00" dirty="0" err="1" smtClean="0">
                <a:latin typeface="Arial" pitchFamily="34" charset="0"/>
                <a:cs typeface="Arial" pitchFamily="34" charset="0"/>
              </a:rPr>
              <a:t>ESTs</a:t>
            </a:r>
            <a:r>
              <a:rPr lang="pt-BR" sz="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700" dirty="0" err="1" smtClean="0">
                <a:latin typeface="Arial" pitchFamily="34" charset="0"/>
                <a:cs typeface="Arial" pitchFamily="34" charset="0"/>
              </a:rPr>
              <a:t>groups</a:t>
            </a:r>
            <a:endParaRPr lang="pt-BR" sz="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67544" y="954306"/>
            <a:ext cx="8265600" cy="5400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8" name="Grupo 7"/>
          <p:cNvGrpSpPr/>
          <p:nvPr/>
        </p:nvGrpSpPr>
        <p:grpSpPr>
          <a:xfrm>
            <a:off x="7596336" y="1526595"/>
            <a:ext cx="720080" cy="246221"/>
            <a:chOff x="1115616" y="2338993"/>
            <a:chExt cx="720080" cy="246221"/>
          </a:xfrm>
        </p:grpSpPr>
        <p:cxnSp>
          <p:nvCxnSpPr>
            <p:cNvPr id="6" name="Conector reto 5"/>
            <p:cNvCxnSpPr/>
            <p:nvPr/>
          </p:nvCxnSpPr>
          <p:spPr>
            <a:xfrm>
              <a:off x="1115616" y="2558792"/>
              <a:ext cx="576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CaixaDeTexto 6"/>
            <p:cNvSpPr txBox="1"/>
            <p:nvPr/>
          </p:nvSpPr>
          <p:spPr>
            <a:xfrm>
              <a:off x="1187624" y="2338993"/>
              <a:ext cx="64807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 smtClean="0">
                  <a:latin typeface="Arial" pitchFamily="34" charset="0"/>
                  <a:cs typeface="Arial" pitchFamily="34" charset="0"/>
                </a:rPr>
                <a:t>1144</a:t>
              </a: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5580112" y="1670611"/>
            <a:ext cx="3045600" cy="246221"/>
            <a:chOff x="1034560" y="2282389"/>
            <a:chExt cx="3045600" cy="246221"/>
          </a:xfrm>
        </p:grpSpPr>
        <p:cxnSp>
          <p:nvCxnSpPr>
            <p:cNvPr id="10" name="Conector reto 9"/>
            <p:cNvCxnSpPr/>
            <p:nvPr/>
          </p:nvCxnSpPr>
          <p:spPr>
            <a:xfrm>
              <a:off x="1034560" y="2492896"/>
              <a:ext cx="30456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CaixaDeTexto 10"/>
            <p:cNvSpPr txBox="1"/>
            <p:nvPr/>
          </p:nvSpPr>
          <p:spPr>
            <a:xfrm>
              <a:off x="1403648" y="2282389"/>
              <a:ext cx="64807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 smtClean="0">
                  <a:latin typeface="Arial" pitchFamily="34" charset="0"/>
                  <a:cs typeface="Arial" pitchFamily="34" charset="0"/>
                </a:rPr>
                <a:t>1145</a:t>
              </a:r>
              <a:endParaRPr lang="pt-BR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7001792" y="1886635"/>
            <a:ext cx="972000" cy="246221"/>
            <a:chOff x="1115616" y="2282389"/>
            <a:chExt cx="972000" cy="246221"/>
          </a:xfrm>
        </p:grpSpPr>
        <p:cxnSp>
          <p:nvCxnSpPr>
            <p:cNvPr id="13" name="Conector reto 12"/>
            <p:cNvCxnSpPr/>
            <p:nvPr/>
          </p:nvCxnSpPr>
          <p:spPr>
            <a:xfrm>
              <a:off x="1115616" y="2492896"/>
              <a:ext cx="972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CaixaDeTexto 13"/>
            <p:cNvSpPr txBox="1"/>
            <p:nvPr/>
          </p:nvSpPr>
          <p:spPr>
            <a:xfrm>
              <a:off x="1403648" y="2282389"/>
              <a:ext cx="64807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 smtClean="0">
                  <a:latin typeface="Arial" pitchFamily="34" charset="0"/>
                  <a:cs typeface="Arial" pitchFamily="34" charset="0"/>
                </a:rPr>
                <a:t>1146</a:t>
              </a:r>
              <a:endParaRPr lang="pt-BR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6903552" y="2102659"/>
            <a:ext cx="936104" cy="246221"/>
            <a:chOff x="1115616" y="2282389"/>
            <a:chExt cx="936104" cy="246221"/>
          </a:xfrm>
        </p:grpSpPr>
        <p:cxnSp>
          <p:nvCxnSpPr>
            <p:cNvPr id="16" name="Conector reto 15"/>
            <p:cNvCxnSpPr/>
            <p:nvPr/>
          </p:nvCxnSpPr>
          <p:spPr>
            <a:xfrm>
              <a:off x="1115616" y="2492896"/>
              <a:ext cx="900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CaixaDeTexto 16"/>
            <p:cNvSpPr txBox="1"/>
            <p:nvPr/>
          </p:nvSpPr>
          <p:spPr>
            <a:xfrm>
              <a:off x="1403648" y="2282389"/>
              <a:ext cx="64807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 smtClean="0">
                  <a:latin typeface="Arial" pitchFamily="34" charset="0"/>
                  <a:cs typeface="Arial" pitchFamily="34" charset="0"/>
                </a:rPr>
                <a:t>1147</a:t>
              </a:r>
              <a:endParaRPr lang="pt-BR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upo 17"/>
          <p:cNvGrpSpPr/>
          <p:nvPr/>
        </p:nvGrpSpPr>
        <p:grpSpPr>
          <a:xfrm>
            <a:off x="6630464" y="2318683"/>
            <a:ext cx="1116000" cy="246221"/>
            <a:chOff x="1115616" y="2282389"/>
            <a:chExt cx="1116000" cy="246221"/>
          </a:xfrm>
        </p:grpSpPr>
        <p:cxnSp>
          <p:nvCxnSpPr>
            <p:cNvPr id="19" name="Conector reto 18"/>
            <p:cNvCxnSpPr/>
            <p:nvPr/>
          </p:nvCxnSpPr>
          <p:spPr>
            <a:xfrm>
              <a:off x="1115616" y="2492896"/>
              <a:ext cx="1116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CaixaDeTexto 19"/>
            <p:cNvSpPr txBox="1"/>
            <p:nvPr/>
          </p:nvSpPr>
          <p:spPr>
            <a:xfrm>
              <a:off x="1403648" y="2282389"/>
              <a:ext cx="64807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 smtClean="0">
                  <a:latin typeface="Arial" pitchFamily="34" charset="0"/>
                  <a:cs typeface="Arial" pitchFamily="34" charset="0"/>
                </a:rPr>
                <a:t>1148</a:t>
              </a:r>
              <a:endParaRPr lang="pt-BR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7315840" y="2534707"/>
            <a:ext cx="936104" cy="246221"/>
            <a:chOff x="1115616" y="2282389"/>
            <a:chExt cx="936104" cy="246221"/>
          </a:xfrm>
        </p:grpSpPr>
        <p:cxnSp>
          <p:nvCxnSpPr>
            <p:cNvPr id="22" name="Conector reto 21"/>
            <p:cNvCxnSpPr/>
            <p:nvPr/>
          </p:nvCxnSpPr>
          <p:spPr>
            <a:xfrm>
              <a:off x="1115616" y="2492896"/>
              <a:ext cx="936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CaixaDeTexto 22"/>
            <p:cNvSpPr txBox="1"/>
            <p:nvPr/>
          </p:nvSpPr>
          <p:spPr>
            <a:xfrm>
              <a:off x="1403648" y="2282389"/>
              <a:ext cx="64807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 smtClean="0">
                  <a:latin typeface="Arial" pitchFamily="34" charset="0"/>
                  <a:cs typeface="Arial" pitchFamily="34" charset="0"/>
                </a:rPr>
                <a:t>1149</a:t>
              </a:r>
              <a:endParaRPr lang="pt-BR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Grupo 23"/>
          <p:cNvGrpSpPr/>
          <p:nvPr/>
        </p:nvGrpSpPr>
        <p:grpSpPr>
          <a:xfrm>
            <a:off x="7465968" y="2750731"/>
            <a:ext cx="936104" cy="246221"/>
            <a:chOff x="1115616" y="2282389"/>
            <a:chExt cx="936104" cy="246221"/>
          </a:xfrm>
        </p:grpSpPr>
        <p:cxnSp>
          <p:nvCxnSpPr>
            <p:cNvPr id="25" name="Conector reto 24"/>
            <p:cNvCxnSpPr/>
            <p:nvPr/>
          </p:nvCxnSpPr>
          <p:spPr>
            <a:xfrm>
              <a:off x="1115616" y="2492896"/>
              <a:ext cx="936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CaixaDeTexto 25"/>
            <p:cNvSpPr txBox="1"/>
            <p:nvPr/>
          </p:nvSpPr>
          <p:spPr>
            <a:xfrm>
              <a:off x="1403648" y="2282389"/>
              <a:ext cx="64807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 smtClean="0">
                  <a:latin typeface="Arial" pitchFamily="34" charset="0"/>
                  <a:cs typeface="Arial" pitchFamily="34" charset="0"/>
                </a:rPr>
                <a:t>1150</a:t>
              </a:r>
              <a:endParaRPr lang="pt-BR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Grupo 26"/>
          <p:cNvGrpSpPr/>
          <p:nvPr/>
        </p:nvGrpSpPr>
        <p:grpSpPr>
          <a:xfrm>
            <a:off x="7461144" y="2966755"/>
            <a:ext cx="1044000" cy="246221"/>
            <a:chOff x="1115616" y="2282389"/>
            <a:chExt cx="1044000" cy="246221"/>
          </a:xfrm>
        </p:grpSpPr>
        <p:cxnSp>
          <p:nvCxnSpPr>
            <p:cNvPr id="28" name="Conector reto 27"/>
            <p:cNvCxnSpPr/>
            <p:nvPr/>
          </p:nvCxnSpPr>
          <p:spPr>
            <a:xfrm>
              <a:off x="1115616" y="2492896"/>
              <a:ext cx="104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CaixaDeTexto 28"/>
            <p:cNvSpPr txBox="1"/>
            <p:nvPr/>
          </p:nvSpPr>
          <p:spPr>
            <a:xfrm>
              <a:off x="1403648" y="2282389"/>
              <a:ext cx="64807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 smtClean="0">
                  <a:latin typeface="Arial" pitchFamily="34" charset="0"/>
                  <a:cs typeface="Arial" pitchFamily="34" charset="0"/>
                </a:rPr>
                <a:t>1151</a:t>
              </a:r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7578920" y="3105254"/>
            <a:ext cx="936104" cy="288032"/>
            <a:chOff x="1115616" y="2204864"/>
            <a:chExt cx="936104" cy="288032"/>
          </a:xfrm>
        </p:grpSpPr>
        <p:cxnSp>
          <p:nvCxnSpPr>
            <p:cNvPr id="31" name="Conector reto 30"/>
            <p:cNvCxnSpPr/>
            <p:nvPr/>
          </p:nvCxnSpPr>
          <p:spPr>
            <a:xfrm>
              <a:off x="1115616" y="2492896"/>
              <a:ext cx="900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CaixaDeTexto 31"/>
            <p:cNvSpPr txBox="1"/>
            <p:nvPr/>
          </p:nvSpPr>
          <p:spPr>
            <a:xfrm>
              <a:off x="1403648" y="2204864"/>
              <a:ext cx="64807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 smtClean="0">
                  <a:latin typeface="Arial" pitchFamily="34" charset="0"/>
                  <a:cs typeface="Arial" pitchFamily="34" charset="0"/>
                </a:rPr>
                <a:t>1152</a:t>
              </a:r>
              <a:endParaRPr lang="pt-BR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upo 32"/>
          <p:cNvGrpSpPr/>
          <p:nvPr/>
        </p:nvGrpSpPr>
        <p:grpSpPr>
          <a:xfrm>
            <a:off x="7610856" y="3398803"/>
            <a:ext cx="1065600" cy="246221"/>
            <a:chOff x="1115616" y="2282389"/>
            <a:chExt cx="1065600" cy="246221"/>
          </a:xfrm>
        </p:grpSpPr>
        <p:cxnSp>
          <p:nvCxnSpPr>
            <p:cNvPr id="34" name="Conector reto 33"/>
            <p:cNvCxnSpPr/>
            <p:nvPr/>
          </p:nvCxnSpPr>
          <p:spPr>
            <a:xfrm>
              <a:off x="1115616" y="2492896"/>
              <a:ext cx="10656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CaixaDeTexto 34"/>
            <p:cNvSpPr txBox="1"/>
            <p:nvPr/>
          </p:nvSpPr>
          <p:spPr>
            <a:xfrm>
              <a:off x="1403648" y="2282389"/>
              <a:ext cx="64807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 smtClean="0">
                  <a:latin typeface="Arial" pitchFamily="34" charset="0"/>
                  <a:cs typeface="Arial" pitchFamily="34" charset="0"/>
                </a:rPr>
                <a:t>1153</a:t>
              </a:r>
              <a:endParaRPr lang="pt-BR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Grupo 35"/>
          <p:cNvGrpSpPr/>
          <p:nvPr/>
        </p:nvGrpSpPr>
        <p:grpSpPr>
          <a:xfrm>
            <a:off x="7812360" y="4046875"/>
            <a:ext cx="936104" cy="246221"/>
            <a:chOff x="1061024" y="2282389"/>
            <a:chExt cx="936104" cy="246221"/>
          </a:xfrm>
        </p:grpSpPr>
        <p:cxnSp>
          <p:nvCxnSpPr>
            <p:cNvPr id="37" name="Conector reto 36"/>
            <p:cNvCxnSpPr/>
            <p:nvPr/>
          </p:nvCxnSpPr>
          <p:spPr>
            <a:xfrm>
              <a:off x="1061024" y="2492896"/>
              <a:ext cx="824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CaixaDeTexto 37"/>
            <p:cNvSpPr txBox="1"/>
            <p:nvPr/>
          </p:nvSpPr>
          <p:spPr>
            <a:xfrm>
              <a:off x="1349056" y="2282389"/>
              <a:ext cx="64807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 smtClean="0">
                  <a:latin typeface="Arial" pitchFamily="34" charset="0"/>
                  <a:cs typeface="Arial" pitchFamily="34" charset="0"/>
                </a:rPr>
                <a:t>1156</a:t>
              </a:r>
              <a:endParaRPr lang="pt-BR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upo 38"/>
          <p:cNvGrpSpPr/>
          <p:nvPr/>
        </p:nvGrpSpPr>
        <p:grpSpPr>
          <a:xfrm>
            <a:off x="6516216" y="3830851"/>
            <a:ext cx="648072" cy="246221"/>
            <a:chOff x="1023392" y="2282389"/>
            <a:chExt cx="648072" cy="246221"/>
          </a:xfrm>
        </p:grpSpPr>
        <p:cxnSp>
          <p:nvCxnSpPr>
            <p:cNvPr id="40" name="Conector reto 39"/>
            <p:cNvCxnSpPr/>
            <p:nvPr/>
          </p:nvCxnSpPr>
          <p:spPr>
            <a:xfrm>
              <a:off x="1115616" y="2492896"/>
              <a:ext cx="216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CaixaDeTexto 40"/>
            <p:cNvSpPr txBox="1"/>
            <p:nvPr/>
          </p:nvSpPr>
          <p:spPr>
            <a:xfrm>
              <a:off x="1023392" y="2282389"/>
              <a:ext cx="64807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 smtClean="0">
                  <a:latin typeface="Arial" pitchFamily="34" charset="0"/>
                  <a:cs typeface="Arial" pitchFamily="34" charset="0"/>
                </a:rPr>
                <a:t>1155</a:t>
              </a:r>
              <a:endParaRPr lang="pt-BR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Grupo 41"/>
          <p:cNvGrpSpPr/>
          <p:nvPr/>
        </p:nvGrpSpPr>
        <p:grpSpPr>
          <a:xfrm>
            <a:off x="719760" y="4920263"/>
            <a:ext cx="1692000" cy="246221"/>
            <a:chOff x="1115616" y="2282389"/>
            <a:chExt cx="1692000" cy="246221"/>
          </a:xfrm>
        </p:grpSpPr>
        <p:cxnSp>
          <p:nvCxnSpPr>
            <p:cNvPr id="43" name="Conector reto 42"/>
            <p:cNvCxnSpPr/>
            <p:nvPr/>
          </p:nvCxnSpPr>
          <p:spPr>
            <a:xfrm>
              <a:off x="1115616" y="2492896"/>
              <a:ext cx="1692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CaixaDeTexto 43"/>
            <p:cNvSpPr txBox="1"/>
            <p:nvPr/>
          </p:nvSpPr>
          <p:spPr>
            <a:xfrm>
              <a:off x="1403648" y="2282389"/>
              <a:ext cx="64807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 smtClean="0">
                  <a:latin typeface="Arial" pitchFamily="34" charset="0"/>
                  <a:cs typeface="Arial" pitchFamily="34" charset="0"/>
                </a:rPr>
                <a:t>3336</a:t>
              </a:r>
              <a:endParaRPr lang="pt-BR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Grupo 47"/>
          <p:cNvGrpSpPr/>
          <p:nvPr/>
        </p:nvGrpSpPr>
        <p:grpSpPr>
          <a:xfrm>
            <a:off x="6601872" y="3614827"/>
            <a:ext cx="674712" cy="246221"/>
            <a:chOff x="1115616" y="2282389"/>
            <a:chExt cx="674712" cy="246221"/>
          </a:xfrm>
        </p:grpSpPr>
        <p:cxnSp>
          <p:nvCxnSpPr>
            <p:cNvPr id="49" name="Conector reto 48"/>
            <p:cNvCxnSpPr/>
            <p:nvPr/>
          </p:nvCxnSpPr>
          <p:spPr>
            <a:xfrm>
              <a:off x="1115616" y="2492896"/>
              <a:ext cx="468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CaixaDeTexto 49"/>
            <p:cNvSpPr txBox="1"/>
            <p:nvPr/>
          </p:nvSpPr>
          <p:spPr>
            <a:xfrm>
              <a:off x="1142256" y="2282389"/>
              <a:ext cx="64807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 smtClean="0">
                  <a:latin typeface="Arial" pitchFamily="34" charset="0"/>
                  <a:cs typeface="Arial" pitchFamily="34" charset="0"/>
                </a:rPr>
                <a:t>1154</a:t>
              </a:r>
              <a:endParaRPr lang="pt-BR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1" name="Grupo 50"/>
          <p:cNvGrpSpPr/>
          <p:nvPr/>
        </p:nvGrpSpPr>
        <p:grpSpPr>
          <a:xfrm>
            <a:off x="7884368" y="4262899"/>
            <a:ext cx="864096" cy="246221"/>
            <a:chOff x="1070904" y="2282389"/>
            <a:chExt cx="864096" cy="246221"/>
          </a:xfrm>
        </p:grpSpPr>
        <p:cxnSp>
          <p:nvCxnSpPr>
            <p:cNvPr id="52" name="Conector reto 51"/>
            <p:cNvCxnSpPr/>
            <p:nvPr/>
          </p:nvCxnSpPr>
          <p:spPr>
            <a:xfrm>
              <a:off x="1070904" y="2492896"/>
              <a:ext cx="788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CaixaDeTexto 52"/>
            <p:cNvSpPr txBox="1"/>
            <p:nvPr/>
          </p:nvSpPr>
          <p:spPr>
            <a:xfrm>
              <a:off x="1286928" y="2282389"/>
              <a:ext cx="64807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 smtClean="0">
                  <a:latin typeface="Arial" pitchFamily="34" charset="0"/>
                  <a:cs typeface="Arial" pitchFamily="34" charset="0"/>
                </a:rPr>
                <a:t>1157</a:t>
              </a:r>
              <a:endParaRPr lang="pt-BR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" name="Grupo 53"/>
          <p:cNvGrpSpPr/>
          <p:nvPr/>
        </p:nvGrpSpPr>
        <p:grpSpPr>
          <a:xfrm>
            <a:off x="7956376" y="4478923"/>
            <a:ext cx="792088" cy="246221"/>
            <a:chOff x="1115616" y="2282389"/>
            <a:chExt cx="792088" cy="246221"/>
          </a:xfrm>
        </p:grpSpPr>
        <p:cxnSp>
          <p:nvCxnSpPr>
            <p:cNvPr id="55" name="Conector reto 54"/>
            <p:cNvCxnSpPr/>
            <p:nvPr/>
          </p:nvCxnSpPr>
          <p:spPr>
            <a:xfrm>
              <a:off x="1115616" y="2488540"/>
              <a:ext cx="720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CaixaDeTexto 55"/>
            <p:cNvSpPr txBox="1"/>
            <p:nvPr/>
          </p:nvSpPr>
          <p:spPr>
            <a:xfrm>
              <a:off x="1259632" y="2282389"/>
              <a:ext cx="64807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 smtClean="0">
                  <a:latin typeface="Arial" pitchFamily="34" charset="0"/>
                  <a:cs typeface="Arial" pitchFamily="34" charset="0"/>
                </a:rPr>
                <a:t>1158</a:t>
              </a:r>
              <a:endParaRPr lang="pt-BR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7" name="Grupo 56"/>
          <p:cNvGrpSpPr/>
          <p:nvPr/>
        </p:nvGrpSpPr>
        <p:grpSpPr>
          <a:xfrm>
            <a:off x="4404456" y="4910971"/>
            <a:ext cx="936104" cy="246221"/>
            <a:chOff x="1115616" y="2282389"/>
            <a:chExt cx="936104" cy="246221"/>
          </a:xfrm>
        </p:grpSpPr>
        <p:cxnSp>
          <p:nvCxnSpPr>
            <p:cNvPr id="58" name="Conector reto 57"/>
            <p:cNvCxnSpPr/>
            <p:nvPr/>
          </p:nvCxnSpPr>
          <p:spPr>
            <a:xfrm>
              <a:off x="1115616" y="2492896"/>
              <a:ext cx="936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CaixaDeTexto 58"/>
            <p:cNvSpPr txBox="1"/>
            <p:nvPr/>
          </p:nvSpPr>
          <p:spPr>
            <a:xfrm>
              <a:off x="1403648" y="2282389"/>
              <a:ext cx="64807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 smtClean="0">
                  <a:latin typeface="Arial" pitchFamily="34" charset="0"/>
                  <a:cs typeface="Arial" pitchFamily="34" charset="0"/>
                </a:rPr>
                <a:t>1161</a:t>
              </a:r>
              <a:endParaRPr lang="pt-BR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0" name="Grupo 59"/>
          <p:cNvGrpSpPr/>
          <p:nvPr/>
        </p:nvGrpSpPr>
        <p:grpSpPr>
          <a:xfrm>
            <a:off x="4805440" y="4694947"/>
            <a:ext cx="1152000" cy="246221"/>
            <a:chOff x="1115616" y="2282389"/>
            <a:chExt cx="1152000" cy="246221"/>
          </a:xfrm>
        </p:grpSpPr>
        <p:cxnSp>
          <p:nvCxnSpPr>
            <p:cNvPr id="61" name="Conector reto 60"/>
            <p:cNvCxnSpPr/>
            <p:nvPr/>
          </p:nvCxnSpPr>
          <p:spPr>
            <a:xfrm>
              <a:off x="1115616" y="2492896"/>
              <a:ext cx="1152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CaixaDeTexto 61"/>
            <p:cNvSpPr txBox="1"/>
            <p:nvPr/>
          </p:nvSpPr>
          <p:spPr>
            <a:xfrm>
              <a:off x="1403648" y="2282389"/>
              <a:ext cx="64807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 smtClean="0">
                  <a:latin typeface="Arial" pitchFamily="34" charset="0"/>
                  <a:cs typeface="Arial" pitchFamily="34" charset="0"/>
                </a:rPr>
                <a:t>1160</a:t>
              </a:r>
              <a:endParaRPr lang="pt-BR" sz="10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1" name="Seta para a direita 70"/>
          <p:cNvSpPr/>
          <p:nvPr/>
        </p:nvSpPr>
        <p:spPr>
          <a:xfrm>
            <a:off x="476597" y="954314"/>
            <a:ext cx="352800" cy="540000"/>
          </a:xfrm>
          <a:prstGeom prst="rightArrow">
            <a:avLst/>
          </a:prstGeom>
          <a:solidFill>
            <a:srgbClr val="FF9933"/>
          </a:solidFill>
          <a:ln cmpd="db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7" name="CaixaDeTexto 76"/>
          <p:cNvSpPr txBox="1"/>
          <p:nvPr/>
        </p:nvSpPr>
        <p:spPr>
          <a:xfrm>
            <a:off x="3059832" y="251356"/>
            <a:ext cx="2808312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LTR-</a:t>
            </a:r>
            <a:r>
              <a:rPr lang="pt-BR" i="1" dirty="0" smtClean="0"/>
              <a:t>GYPSY</a:t>
            </a:r>
            <a:r>
              <a:rPr lang="pt-BR" dirty="0" smtClean="0"/>
              <a:t>-RtPc1</a:t>
            </a:r>
            <a:endParaRPr lang="pt-BR" dirty="0"/>
          </a:p>
        </p:txBody>
      </p:sp>
      <p:sp>
        <p:nvSpPr>
          <p:cNvPr id="80" name="Seta para a direita 79"/>
          <p:cNvSpPr/>
          <p:nvPr/>
        </p:nvSpPr>
        <p:spPr>
          <a:xfrm>
            <a:off x="8377558" y="954306"/>
            <a:ext cx="352800" cy="540000"/>
          </a:xfrm>
          <a:prstGeom prst="rightArrow">
            <a:avLst/>
          </a:prstGeom>
          <a:solidFill>
            <a:srgbClr val="FF9933"/>
          </a:solidFill>
          <a:ln cmpd="db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78" name="Conector de seta reta 77"/>
          <p:cNvCxnSpPr/>
          <p:nvPr/>
        </p:nvCxnSpPr>
        <p:spPr>
          <a:xfrm>
            <a:off x="2339972" y="5130770"/>
            <a:ext cx="108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de seta reta 80"/>
          <p:cNvCxnSpPr/>
          <p:nvPr/>
        </p:nvCxnSpPr>
        <p:spPr>
          <a:xfrm>
            <a:off x="5229541" y="5121717"/>
            <a:ext cx="108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ector de seta reta 81"/>
          <p:cNvCxnSpPr/>
          <p:nvPr/>
        </p:nvCxnSpPr>
        <p:spPr>
          <a:xfrm>
            <a:off x="5904160" y="4914746"/>
            <a:ext cx="108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de seta reta 82"/>
          <p:cNvCxnSpPr/>
          <p:nvPr/>
        </p:nvCxnSpPr>
        <p:spPr>
          <a:xfrm>
            <a:off x="8568872" y="4680616"/>
            <a:ext cx="108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de seta reta 83"/>
          <p:cNvCxnSpPr/>
          <p:nvPr/>
        </p:nvCxnSpPr>
        <p:spPr>
          <a:xfrm>
            <a:off x="8595532" y="4482698"/>
            <a:ext cx="108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de seta reta 84"/>
          <p:cNvCxnSpPr/>
          <p:nvPr/>
        </p:nvCxnSpPr>
        <p:spPr>
          <a:xfrm>
            <a:off x="8571017" y="4257382"/>
            <a:ext cx="108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de seta reta 85"/>
          <p:cNvCxnSpPr/>
          <p:nvPr/>
        </p:nvCxnSpPr>
        <p:spPr>
          <a:xfrm>
            <a:off x="6810496" y="4044131"/>
            <a:ext cx="108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de seta reta 86"/>
          <p:cNvCxnSpPr/>
          <p:nvPr/>
        </p:nvCxnSpPr>
        <p:spPr>
          <a:xfrm>
            <a:off x="7056288" y="3825334"/>
            <a:ext cx="108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ector de seta reta 87"/>
          <p:cNvCxnSpPr/>
          <p:nvPr/>
        </p:nvCxnSpPr>
        <p:spPr>
          <a:xfrm>
            <a:off x="8582003" y="3607228"/>
            <a:ext cx="108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ector de seta reta 88"/>
          <p:cNvCxnSpPr/>
          <p:nvPr/>
        </p:nvCxnSpPr>
        <p:spPr>
          <a:xfrm>
            <a:off x="7681894" y="2538243"/>
            <a:ext cx="108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ector de seta reta 89"/>
          <p:cNvCxnSpPr/>
          <p:nvPr/>
        </p:nvCxnSpPr>
        <p:spPr>
          <a:xfrm>
            <a:off x="8188787" y="2754267"/>
            <a:ext cx="108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ector de seta reta 90"/>
          <p:cNvCxnSpPr/>
          <p:nvPr/>
        </p:nvCxnSpPr>
        <p:spPr>
          <a:xfrm>
            <a:off x="8383862" y="2970291"/>
            <a:ext cx="108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ector de seta reta 91"/>
          <p:cNvCxnSpPr/>
          <p:nvPr/>
        </p:nvCxnSpPr>
        <p:spPr>
          <a:xfrm>
            <a:off x="8441981" y="3186315"/>
            <a:ext cx="108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ector de seta reta 92"/>
          <p:cNvCxnSpPr/>
          <p:nvPr/>
        </p:nvCxnSpPr>
        <p:spPr>
          <a:xfrm>
            <a:off x="8442918" y="3402339"/>
            <a:ext cx="108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ector de seta reta 95"/>
          <p:cNvCxnSpPr/>
          <p:nvPr/>
        </p:nvCxnSpPr>
        <p:spPr>
          <a:xfrm>
            <a:off x="8082702" y="1746394"/>
            <a:ext cx="108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ector de seta reta 96"/>
          <p:cNvCxnSpPr/>
          <p:nvPr/>
        </p:nvCxnSpPr>
        <p:spPr>
          <a:xfrm>
            <a:off x="8532440" y="1881357"/>
            <a:ext cx="108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ector de seta reta 97"/>
          <p:cNvCxnSpPr/>
          <p:nvPr/>
        </p:nvCxnSpPr>
        <p:spPr>
          <a:xfrm>
            <a:off x="7919790" y="2106195"/>
            <a:ext cx="108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ector de seta reta 98"/>
          <p:cNvCxnSpPr/>
          <p:nvPr/>
        </p:nvCxnSpPr>
        <p:spPr>
          <a:xfrm>
            <a:off x="7701199" y="2322219"/>
            <a:ext cx="108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tângulo 93"/>
          <p:cNvSpPr/>
          <p:nvPr/>
        </p:nvSpPr>
        <p:spPr>
          <a:xfrm>
            <a:off x="2841587" y="954158"/>
            <a:ext cx="424800" cy="540000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0" name="Retângulo 99"/>
          <p:cNvSpPr/>
          <p:nvPr/>
        </p:nvSpPr>
        <p:spPr>
          <a:xfrm>
            <a:off x="4216183" y="954158"/>
            <a:ext cx="759600" cy="540000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2" name="Retângulo 101"/>
          <p:cNvSpPr/>
          <p:nvPr/>
        </p:nvSpPr>
        <p:spPr>
          <a:xfrm>
            <a:off x="7938270" y="954306"/>
            <a:ext cx="216000" cy="540000"/>
          </a:xfrm>
          <a:prstGeom prst="rect">
            <a:avLst/>
          </a:prstGeom>
          <a:solidFill>
            <a:srgbClr val="00206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3" name="Retângulo 102"/>
          <p:cNvSpPr/>
          <p:nvPr/>
        </p:nvSpPr>
        <p:spPr>
          <a:xfrm>
            <a:off x="5396136" y="954314"/>
            <a:ext cx="543600" cy="540000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/>
          <p:cNvSpPr/>
          <p:nvPr/>
        </p:nvSpPr>
        <p:spPr>
          <a:xfrm>
            <a:off x="6615383" y="954306"/>
            <a:ext cx="489600" cy="54000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5" name="Retângulo 104"/>
          <p:cNvSpPr/>
          <p:nvPr/>
        </p:nvSpPr>
        <p:spPr>
          <a:xfrm>
            <a:off x="2519564" y="954158"/>
            <a:ext cx="72000" cy="54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593870" y="116632"/>
            <a:ext cx="5217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latin typeface="Arial" pitchFamily="34" charset="0"/>
                <a:cs typeface="Arial" pitchFamily="34" charset="0"/>
              </a:rPr>
              <a:t>PBS</a:t>
            </a:r>
            <a:endParaRPr lang="pt-BR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CaixaDeTexto 106"/>
          <p:cNvSpPr txBox="1"/>
          <p:nvPr/>
        </p:nvSpPr>
        <p:spPr>
          <a:xfrm>
            <a:off x="8244596" y="116632"/>
            <a:ext cx="4318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latin typeface="Arial" pitchFamily="34" charset="0"/>
                <a:cs typeface="Arial" pitchFamily="34" charset="0"/>
              </a:rPr>
              <a:t>PPT</a:t>
            </a:r>
            <a:endParaRPr lang="pt-BR" sz="1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3" name="Conector de seta reta 62"/>
          <p:cNvCxnSpPr/>
          <p:nvPr/>
        </p:nvCxnSpPr>
        <p:spPr>
          <a:xfrm>
            <a:off x="2654740" y="738282"/>
            <a:ext cx="5688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onector de seta reta 111"/>
          <p:cNvCxnSpPr/>
          <p:nvPr/>
        </p:nvCxnSpPr>
        <p:spPr>
          <a:xfrm>
            <a:off x="872433" y="738282"/>
            <a:ext cx="1764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de seta reta 46"/>
          <p:cNvCxnSpPr/>
          <p:nvPr/>
        </p:nvCxnSpPr>
        <p:spPr>
          <a:xfrm>
            <a:off x="755576" y="332656"/>
            <a:ext cx="0" cy="566772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ector de seta reta 107"/>
          <p:cNvCxnSpPr/>
          <p:nvPr/>
        </p:nvCxnSpPr>
        <p:spPr>
          <a:xfrm>
            <a:off x="8388424" y="332656"/>
            <a:ext cx="0" cy="566772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CaixaDeTexto 105"/>
          <p:cNvSpPr txBox="1"/>
          <p:nvPr/>
        </p:nvSpPr>
        <p:spPr>
          <a:xfrm>
            <a:off x="8541264" y="638057"/>
            <a:ext cx="4952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latin typeface="Arial" pitchFamily="34" charset="0"/>
                <a:cs typeface="Arial" pitchFamily="34" charset="0"/>
              </a:rPr>
              <a:t>5740</a:t>
            </a:r>
            <a:endParaRPr lang="pt-BR" sz="1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5" name="Conector reto 74"/>
          <p:cNvCxnSpPr/>
          <p:nvPr/>
        </p:nvCxnSpPr>
        <p:spPr>
          <a:xfrm>
            <a:off x="467544" y="827420"/>
            <a:ext cx="0" cy="2973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ector reto 120"/>
          <p:cNvCxnSpPr/>
          <p:nvPr/>
        </p:nvCxnSpPr>
        <p:spPr>
          <a:xfrm>
            <a:off x="8739411" y="827420"/>
            <a:ext cx="0" cy="2973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CaixaDeTexto 121"/>
          <p:cNvSpPr txBox="1"/>
          <p:nvPr/>
        </p:nvSpPr>
        <p:spPr>
          <a:xfrm>
            <a:off x="358526" y="625624"/>
            <a:ext cx="2711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latin typeface="Arial" pitchFamily="34" charset="0"/>
                <a:cs typeface="Arial" pitchFamily="34" charset="0"/>
              </a:rPr>
              <a:t>1</a:t>
            </a:r>
          </a:p>
        </p:txBody>
      </p:sp>
      <p:grpSp>
        <p:nvGrpSpPr>
          <p:cNvPr id="101" name="Grupo 100"/>
          <p:cNvGrpSpPr/>
          <p:nvPr/>
        </p:nvGrpSpPr>
        <p:grpSpPr>
          <a:xfrm>
            <a:off x="861879" y="602582"/>
            <a:ext cx="1764000" cy="246221"/>
            <a:chOff x="1024833" y="2278852"/>
            <a:chExt cx="1764000" cy="246221"/>
          </a:xfrm>
        </p:grpSpPr>
        <p:cxnSp>
          <p:nvCxnSpPr>
            <p:cNvPr id="123" name="Conector de seta reta 122"/>
            <p:cNvCxnSpPr/>
            <p:nvPr/>
          </p:nvCxnSpPr>
          <p:spPr>
            <a:xfrm>
              <a:off x="1024833" y="2420888"/>
              <a:ext cx="1764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CaixaDeTexto 123"/>
            <p:cNvSpPr txBox="1"/>
            <p:nvPr/>
          </p:nvSpPr>
          <p:spPr>
            <a:xfrm>
              <a:off x="1453360" y="2278852"/>
              <a:ext cx="92867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dirty="0" smtClean="0">
                  <a:latin typeface="Arial" pitchFamily="34" charset="0"/>
                  <a:cs typeface="Arial" pitchFamily="34" charset="0"/>
                </a:rPr>
                <a:t>Gag-1188bp</a:t>
              </a:r>
              <a:endParaRPr lang="pt-BR" sz="10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5" name="CaixaDeTexto 124"/>
          <p:cNvSpPr txBox="1"/>
          <p:nvPr/>
        </p:nvSpPr>
        <p:spPr>
          <a:xfrm>
            <a:off x="5228644" y="620688"/>
            <a:ext cx="855524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000" dirty="0" smtClean="0">
                <a:latin typeface="Arial" pitchFamily="34" charset="0"/>
                <a:cs typeface="Arial" pitchFamily="34" charset="0"/>
              </a:rPr>
              <a:t>Pol-3915bp</a:t>
            </a:r>
            <a:endParaRPr lang="pt-BR" sz="1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56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669523" y="1558872"/>
            <a:ext cx="7192800" cy="54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670951" y="1558872"/>
            <a:ext cx="7794000" cy="54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6" name="Grupo 5"/>
          <p:cNvGrpSpPr/>
          <p:nvPr/>
        </p:nvGrpSpPr>
        <p:grpSpPr>
          <a:xfrm>
            <a:off x="5656777" y="2084294"/>
            <a:ext cx="601340" cy="266666"/>
            <a:chOff x="1061298" y="2236609"/>
            <a:chExt cx="601340" cy="266666"/>
          </a:xfrm>
        </p:grpSpPr>
        <p:cxnSp>
          <p:nvCxnSpPr>
            <p:cNvPr id="7" name="Conector reto 6"/>
            <p:cNvCxnSpPr/>
            <p:nvPr/>
          </p:nvCxnSpPr>
          <p:spPr>
            <a:xfrm>
              <a:off x="1061298" y="2503275"/>
              <a:ext cx="4896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CaixaDeTexto 7"/>
            <p:cNvSpPr txBox="1"/>
            <p:nvPr/>
          </p:nvSpPr>
          <p:spPr>
            <a:xfrm>
              <a:off x="1073482" y="2236609"/>
              <a:ext cx="589156" cy="203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 smtClean="0">
                  <a:latin typeface="Arial" pitchFamily="34" charset="0"/>
                  <a:cs typeface="Arial" pitchFamily="34" charset="0"/>
                </a:rPr>
                <a:t>12801</a:t>
              </a:r>
              <a:endParaRPr lang="pt-BR" sz="1000" dirty="0"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9" name="Conector de seta reta 8"/>
          <p:cNvCxnSpPr/>
          <p:nvPr/>
        </p:nvCxnSpPr>
        <p:spPr>
          <a:xfrm>
            <a:off x="6045016" y="2350960"/>
            <a:ext cx="108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ângulo 9"/>
          <p:cNvSpPr/>
          <p:nvPr/>
        </p:nvSpPr>
        <p:spPr>
          <a:xfrm>
            <a:off x="3047215" y="1558872"/>
            <a:ext cx="522000" cy="540000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3936599" y="1558872"/>
            <a:ext cx="766800" cy="540000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5279463" y="1558872"/>
            <a:ext cx="529200" cy="540000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6557451" y="1558872"/>
            <a:ext cx="486000" cy="54000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4" name="Conector de seta reta 13"/>
          <p:cNvCxnSpPr/>
          <p:nvPr/>
        </p:nvCxnSpPr>
        <p:spPr>
          <a:xfrm>
            <a:off x="1031085" y="1342848"/>
            <a:ext cx="7044848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eta para a direita 14"/>
          <p:cNvSpPr/>
          <p:nvPr/>
        </p:nvSpPr>
        <p:spPr>
          <a:xfrm>
            <a:off x="670951" y="1558724"/>
            <a:ext cx="270000" cy="540000"/>
          </a:xfrm>
          <a:prstGeom prst="rightArrow">
            <a:avLst/>
          </a:prstGeom>
          <a:solidFill>
            <a:srgbClr val="FF9933"/>
          </a:solidFill>
          <a:ln cmpd="db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eta para a direita 15"/>
          <p:cNvSpPr/>
          <p:nvPr/>
        </p:nvSpPr>
        <p:spPr>
          <a:xfrm>
            <a:off x="8195505" y="1558872"/>
            <a:ext cx="270000" cy="540000"/>
          </a:xfrm>
          <a:prstGeom prst="rightArrow">
            <a:avLst/>
          </a:prstGeom>
          <a:solidFill>
            <a:srgbClr val="FF9933"/>
          </a:solidFill>
          <a:ln cmpd="db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/>
          <p:cNvSpPr txBox="1"/>
          <p:nvPr/>
        </p:nvSpPr>
        <p:spPr>
          <a:xfrm>
            <a:off x="815154" y="694776"/>
            <a:ext cx="5129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latin typeface="Arial" pitchFamily="34" charset="0"/>
                <a:cs typeface="Arial" pitchFamily="34" charset="0"/>
              </a:rPr>
              <a:t>PBS</a:t>
            </a:r>
            <a:endParaRPr lang="pt-BR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7953000" y="694776"/>
            <a:ext cx="4318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latin typeface="Arial" pitchFamily="34" charset="0"/>
                <a:cs typeface="Arial" pitchFamily="34" charset="0"/>
              </a:rPr>
              <a:t>PPT</a:t>
            </a:r>
            <a:endParaRPr lang="pt-BR" sz="1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Conector de seta reta 18"/>
          <p:cNvCxnSpPr/>
          <p:nvPr/>
        </p:nvCxnSpPr>
        <p:spPr>
          <a:xfrm>
            <a:off x="958983" y="910800"/>
            <a:ext cx="0" cy="540000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/>
          <p:cNvCxnSpPr/>
          <p:nvPr/>
        </p:nvCxnSpPr>
        <p:spPr>
          <a:xfrm>
            <a:off x="8159783" y="910800"/>
            <a:ext cx="0" cy="540000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/>
          <p:cNvCxnSpPr/>
          <p:nvPr/>
        </p:nvCxnSpPr>
        <p:spPr>
          <a:xfrm>
            <a:off x="660684" y="1360299"/>
            <a:ext cx="0" cy="2973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/>
          <p:cNvSpPr txBox="1"/>
          <p:nvPr/>
        </p:nvSpPr>
        <p:spPr>
          <a:xfrm>
            <a:off x="516668" y="1198832"/>
            <a:ext cx="2711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latin typeface="Arial" pitchFamily="34" charset="0"/>
                <a:cs typeface="Arial" pitchFamily="34" charset="0"/>
              </a:rPr>
              <a:t>1</a:t>
            </a:r>
          </a:p>
        </p:txBody>
      </p:sp>
      <p:cxnSp>
        <p:nvCxnSpPr>
          <p:cNvPr id="23" name="Conector reto 22"/>
          <p:cNvCxnSpPr/>
          <p:nvPr/>
        </p:nvCxnSpPr>
        <p:spPr>
          <a:xfrm>
            <a:off x="8465468" y="1357016"/>
            <a:ext cx="0" cy="2973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ixaDeTexto 23"/>
          <p:cNvSpPr txBox="1"/>
          <p:nvPr/>
        </p:nvSpPr>
        <p:spPr>
          <a:xfrm>
            <a:off x="8276187" y="1177443"/>
            <a:ext cx="4954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latin typeface="Arial" pitchFamily="34" charset="0"/>
                <a:cs typeface="Arial" pitchFamily="34" charset="0"/>
              </a:rPr>
              <a:t>5412</a:t>
            </a:r>
            <a:endParaRPr lang="pt-BR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4208396" y="1198832"/>
            <a:ext cx="864096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000" dirty="0" smtClean="0">
                <a:latin typeface="Arial" pitchFamily="34" charset="0"/>
                <a:cs typeface="Arial" pitchFamily="34" charset="0"/>
              </a:rPr>
              <a:t>Pol-4785bp</a:t>
            </a:r>
            <a:endParaRPr lang="pt-BR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2912252" y="829500"/>
            <a:ext cx="2808312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LTR-</a:t>
            </a:r>
            <a:r>
              <a:rPr lang="pt-BR" i="1" dirty="0" smtClean="0"/>
              <a:t>GYPSY</a:t>
            </a:r>
            <a:r>
              <a:rPr lang="pt-BR" dirty="0" smtClean="0"/>
              <a:t>-RtPc2</a:t>
            </a:r>
            <a:endParaRPr lang="pt-BR" dirty="0"/>
          </a:p>
        </p:txBody>
      </p:sp>
      <p:sp>
        <p:nvSpPr>
          <p:cNvPr id="27" name="Retângulo 26"/>
          <p:cNvSpPr/>
          <p:nvPr/>
        </p:nvSpPr>
        <p:spPr>
          <a:xfrm>
            <a:off x="7855166" y="1558872"/>
            <a:ext cx="194400" cy="540000"/>
          </a:xfrm>
          <a:prstGeom prst="rect">
            <a:avLst/>
          </a:prstGeom>
          <a:solidFill>
            <a:srgbClr val="00206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373216"/>
            <a:ext cx="1903880" cy="1096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CaixaDeTexto 54"/>
          <p:cNvSpPr txBox="1"/>
          <p:nvPr/>
        </p:nvSpPr>
        <p:spPr>
          <a:xfrm>
            <a:off x="2275102" y="5412357"/>
            <a:ext cx="6290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" dirty="0" smtClean="0">
                <a:latin typeface="Arial" pitchFamily="34" charset="0"/>
                <a:cs typeface="Arial" pitchFamily="34" charset="0"/>
              </a:rPr>
              <a:t>PPT/PBS</a:t>
            </a:r>
            <a:endParaRPr lang="pt-BR" sz="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6" name="Conector de seta reta 55"/>
          <p:cNvCxnSpPr/>
          <p:nvPr/>
        </p:nvCxnSpPr>
        <p:spPr>
          <a:xfrm>
            <a:off x="2219082" y="5425953"/>
            <a:ext cx="0" cy="180000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Grupo 56"/>
          <p:cNvGrpSpPr/>
          <p:nvPr/>
        </p:nvGrpSpPr>
        <p:grpSpPr>
          <a:xfrm>
            <a:off x="251520" y="6470049"/>
            <a:ext cx="296416" cy="45719"/>
            <a:chOff x="5661168" y="6165304"/>
            <a:chExt cx="503392" cy="0"/>
          </a:xfrm>
        </p:grpSpPr>
        <p:cxnSp>
          <p:nvCxnSpPr>
            <p:cNvPr id="58" name="Conector reto 57"/>
            <p:cNvCxnSpPr/>
            <p:nvPr/>
          </p:nvCxnSpPr>
          <p:spPr>
            <a:xfrm>
              <a:off x="5661168" y="6165304"/>
              <a:ext cx="44867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ector de seta reta 58"/>
            <p:cNvCxnSpPr/>
            <p:nvPr/>
          </p:nvCxnSpPr>
          <p:spPr>
            <a:xfrm>
              <a:off x="6056560" y="6165304"/>
              <a:ext cx="108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CaixaDeTexto 59"/>
          <p:cNvSpPr txBox="1"/>
          <p:nvPr/>
        </p:nvSpPr>
        <p:spPr>
          <a:xfrm>
            <a:off x="539552" y="6398041"/>
            <a:ext cx="180042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00" dirty="0" err="1" smtClean="0">
                <a:latin typeface="Arial" pitchFamily="34" charset="0"/>
                <a:cs typeface="Arial" pitchFamily="34" charset="0"/>
              </a:rPr>
              <a:t>ESTs</a:t>
            </a:r>
            <a:r>
              <a:rPr lang="pt-BR" sz="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700" dirty="0" err="1" smtClean="0">
                <a:latin typeface="Arial" pitchFamily="34" charset="0"/>
                <a:cs typeface="Arial" pitchFamily="34" charset="0"/>
              </a:rPr>
              <a:t>groups</a:t>
            </a:r>
            <a:endParaRPr lang="pt-BR" sz="7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325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826370" y="1502235"/>
            <a:ext cx="0" cy="2973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682354" y="1340768"/>
            <a:ext cx="2711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latin typeface="Arial" pitchFamily="34" charset="0"/>
                <a:cs typeface="Arial" pitchFamily="34" charset="0"/>
              </a:rPr>
              <a:t>1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8288043" y="1547500"/>
            <a:ext cx="0" cy="2973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8144026" y="1343303"/>
            <a:ext cx="5026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latin typeface="Arial" pitchFamily="34" charset="0"/>
                <a:cs typeface="Arial" pitchFamily="34" charset="0"/>
              </a:rPr>
              <a:t>5181</a:t>
            </a:r>
            <a:endParaRPr lang="pt-BR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827584" y="1700808"/>
            <a:ext cx="7459200" cy="54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9" name="Grupo 8"/>
          <p:cNvGrpSpPr/>
          <p:nvPr/>
        </p:nvGrpSpPr>
        <p:grpSpPr>
          <a:xfrm>
            <a:off x="5867728" y="2246675"/>
            <a:ext cx="801141" cy="246221"/>
            <a:chOff x="1115616" y="2257054"/>
            <a:chExt cx="801141" cy="246221"/>
          </a:xfrm>
        </p:grpSpPr>
        <p:cxnSp>
          <p:nvCxnSpPr>
            <p:cNvPr id="10" name="Conector reto 9"/>
            <p:cNvCxnSpPr/>
            <p:nvPr/>
          </p:nvCxnSpPr>
          <p:spPr>
            <a:xfrm>
              <a:off x="1115616" y="2492896"/>
              <a:ext cx="709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CaixaDeTexto 10"/>
            <p:cNvSpPr txBox="1"/>
            <p:nvPr/>
          </p:nvSpPr>
          <p:spPr>
            <a:xfrm>
              <a:off x="1268685" y="2257054"/>
              <a:ext cx="64807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 smtClean="0">
                  <a:latin typeface="Arial" pitchFamily="34" charset="0"/>
                  <a:cs typeface="Arial" pitchFamily="34" charset="0"/>
                </a:rPr>
                <a:t>8104</a:t>
              </a:r>
              <a:endParaRPr lang="pt-BR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upo 12"/>
          <p:cNvGrpSpPr/>
          <p:nvPr/>
        </p:nvGrpSpPr>
        <p:grpSpPr>
          <a:xfrm>
            <a:off x="4139952" y="2687442"/>
            <a:ext cx="648072" cy="246221"/>
            <a:chOff x="1016865" y="2265773"/>
            <a:chExt cx="648072" cy="246221"/>
          </a:xfrm>
        </p:grpSpPr>
        <p:cxnSp>
          <p:nvCxnSpPr>
            <p:cNvPr id="14" name="Conector reto 13"/>
            <p:cNvCxnSpPr/>
            <p:nvPr/>
          </p:nvCxnSpPr>
          <p:spPr>
            <a:xfrm>
              <a:off x="1115616" y="2492896"/>
              <a:ext cx="3816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CaixaDeTexto 14"/>
            <p:cNvSpPr txBox="1"/>
            <p:nvPr/>
          </p:nvSpPr>
          <p:spPr>
            <a:xfrm>
              <a:off x="1016865" y="2265773"/>
              <a:ext cx="64807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 smtClean="0">
                  <a:latin typeface="Arial" pitchFamily="34" charset="0"/>
                  <a:cs typeface="Arial" pitchFamily="34" charset="0"/>
                </a:rPr>
                <a:t>12427</a:t>
              </a:r>
              <a:endParaRPr lang="pt-BR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upo 15"/>
          <p:cNvGrpSpPr/>
          <p:nvPr/>
        </p:nvGrpSpPr>
        <p:grpSpPr>
          <a:xfrm>
            <a:off x="6661652" y="2462699"/>
            <a:ext cx="592334" cy="246221"/>
            <a:chOff x="3488703" y="4982979"/>
            <a:chExt cx="592334" cy="246221"/>
          </a:xfrm>
        </p:grpSpPr>
        <p:sp>
          <p:nvSpPr>
            <p:cNvPr id="17" name="CaixaDeTexto 16"/>
            <p:cNvSpPr txBox="1"/>
            <p:nvPr/>
          </p:nvSpPr>
          <p:spPr>
            <a:xfrm>
              <a:off x="3491880" y="4982979"/>
              <a:ext cx="58915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 smtClean="0">
                  <a:latin typeface="Arial" pitchFamily="34" charset="0"/>
                  <a:cs typeface="Arial" pitchFamily="34" charset="0"/>
                </a:rPr>
                <a:t>11330</a:t>
              </a:r>
            </a:p>
          </p:txBody>
        </p:sp>
        <p:cxnSp>
          <p:nvCxnSpPr>
            <p:cNvPr id="18" name="Conector reto 17"/>
            <p:cNvCxnSpPr/>
            <p:nvPr/>
          </p:nvCxnSpPr>
          <p:spPr>
            <a:xfrm>
              <a:off x="3488703" y="5229200"/>
              <a:ext cx="554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Conector de seta reta 19"/>
          <p:cNvCxnSpPr/>
          <p:nvPr/>
        </p:nvCxnSpPr>
        <p:spPr>
          <a:xfrm>
            <a:off x="4521356" y="2914970"/>
            <a:ext cx="108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/>
          <p:nvPr/>
        </p:nvCxnSpPr>
        <p:spPr>
          <a:xfrm>
            <a:off x="7112353" y="2708920"/>
            <a:ext cx="108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/>
          <p:cNvCxnSpPr/>
          <p:nvPr/>
        </p:nvCxnSpPr>
        <p:spPr>
          <a:xfrm>
            <a:off x="6468928" y="2492896"/>
            <a:ext cx="108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eta para a direita 22"/>
          <p:cNvSpPr/>
          <p:nvPr/>
        </p:nvSpPr>
        <p:spPr>
          <a:xfrm>
            <a:off x="827600" y="1700808"/>
            <a:ext cx="144000" cy="540000"/>
          </a:xfrm>
          <a:prstGeom prst="rightArrow">
            <a:avLst/>
          </a:prstGeom>
          <a:solidFill>
            <a:srgbClr val="FF9933"/>
          </a:solidFill>
          <a:ln cmpd="db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/>
          <p:cNvSpPr/>
          <p:nvPr/>
        </p:nvSpPr>
        <p:spPr>
          <a:xfrm>
            <a:off x="5787083" y="1700808"/>
            <a:ext cx="1090800" cy="540000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 24"/>
          <p:cNvSpPr/>
          <p:nvPr/>
        </p:nvSpPr>
        <p:spPr>
          <a:xfrm>
            <a:off x="7297431" y="1700808"/>
            <a:ext cx="615600" cy="540000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Retângulo 25"/>
          <p:cNvSpPr/>
          <p:nvPr/>
        </p:nvSpPr>
        <p:spPr>
          <a:xfrm>
            <a:off x="4319764" y="1700808"/>
            <a:ext cx="540000" cy="54000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Seta para a direita 26"/>
          <p:cNvSpPr/>
          <p:nvPr/>
        </p:nvSpPr>
        <p:spPr>
          <a:xfrm>
            <a:off x="8127567" y="1700808"/>
            <a:ext cx="144000" cy="540000"/>
          </a:xfrm>
          <a:prstGeom prst="rightArrow">
            <a:avLst/>
          </a:prstGeom>
          <a:solidFill>
            <a:srgbClr val="FF9933"/>
          </a:solidFill>
          <a:ln cmpd="db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8" name="Conector de seta reta 27"/>
          <p:cNvCxnSpPr/>
          <p:nvPr/>
        </p:nvCxnSpPr>
        <p:spPr>
          <a:xfrm>
            <a:off x="1115710" y="1556792"/>
            <a:ext cx="6912242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ixaDeTexto 28"/>
          <p:cNvSpPr txBox="1"/>
          <p:nvPr/>
        </p:nvSpPr>
        <p:spPr>
          <a:xfrm>
            <a:off x="899780" y="908720"/>
            <a:ext cx="5037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latin typeface="Arial" pitchFamily="34" charset="0"/>
                <a:cs typeface="Arial" pitchFamily="34" charset="0"/>
              </a:rPr>
              <a:t>PBS</a:t>
            </a:r>
            <a:endParaRPr lang="pt-BR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7911527" y="908720"/>
            <a:ext cx="4318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latin typeface="Arial" pitchFamily="34" charset="0"/>
                <a:cs typeface="Arial" pitchFamily="34" charset="0"/>
              </a:rPr>
              <a:t>PPT</a:t>
            </a:r>
            <a:endParaRPr lang="pt-BR" sz="1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Conector de seta reta 30"/>
          <p:cNvCxnSpPr/>
          <p:nvPr/>
        </p:nvCxnSpPr>
        <p:spPr>
          <a:xfrm>
            <a:off x="1043608" y="1160808"/>
            <a:ext cx="0" cy="540000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de seta reta 31"/>
          <p:cNvCxnSpPr/>
          <p:nvPr/>
        </p:nvCxnSpPr>
        <p:spPr>
          <a:xfrm>
            <a:off x="8118498" y="1124744"/>
            <a:ext cx="0" cy="540000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aixaDeTexto 32"/>
          <p:cNvSpPr txBox="1"/>
          <p:nvPr/>
        </p:nvSpPr>
        <p:spPr>
          <a:xfrm>
            <a:off x="3059832" y="1043444"/>
            <a:ext cx="2808312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LTR-</a:t>
            </a:r>
            <a:r>
              <a:rPr lang="pt-BR" i="1" dirty="0" smtClean="0"/>
              <a:t>COPIA</a:t>
            </a:r>
            <a:r>
              <a:rPr lang="pt-BR" dirty="0" smtClean="0"/>
              <a:t>-RtPc3</a:t>
            </a:r>
            <a:endParaRPr lang="pt-BR" dirty="0"/>
          </a:p>
        </p:txBody>
      </p:sp>
      <p:sp>
        <p:nvSpPr>
          <p:cNvPr id="34" name="CaixaDeTexto 33"/>
          <p:cNvSpPr txBox="1"/>
          <p:nvPr/>
        </p:nvSpPr>
        <p:spPr>
          <a:xfrm>
            <a:off x="4283968" y="1412776"/>
            <a:ext cx="858493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000" dirty="0" smtClean="0">
                <a:latin typeface="Arial" pitchFamily="34" charset="0"/>
                <a:cs typeface="Arial" pitchFamily="34" charset="0"/>
              </a:rPr>
              <a:t>Pol-4587bp</a:t>
            </a:r>
            <a:endParaRPr lang="pt-BR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373216"/>
            <a:ext cx="1903880" cy="1096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6" name="CaixaDeTexto 55"/>
          <p:cNvSpPr txBox="1"/>
          <p:nvPr/>
        </p:nvSpPr>
        <p:spPr>
          <a:xfrm>
            <a:off x="2275102" y="5412357"/>
            <a:ext cx="6290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" dirty="0" smtClean="0">
                <a:latin typeface="Arial" pitchFamily="34" charset="0"/>
                <a:cs typeface="Arial" pitchFamily="34" charset="0"/>
              </a:rPr>
              <a:t>PPT/PBS</a:t>
            </a:r>
            <a:endParaRPr lang="pt-BR" sz="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1" name="Conector de seta reta 60"/>
          <p:cNvCxnSpPr/>
          <p:nvPr/>
        </p:nvCxnSpPr>
        <p:spPr>
          <a:xfrm>
            <a:off x="2219082" y="5425953"/>
            <a:ext cx="0" cy="180000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upo 61"/>
          <p:cNvGrpSpPr/>
          <p:nvPr/>
        </p:nvGrpSpPr>
        <p:grpSpPr>
          <a:xfrm>
            <a:off x="251520" y="6470049"/>
            <a:ext cx="296416" cy="45719"/>
            <a:chOff x="5661168" y="6165304"/>
            <a:chExt cx="503392" cy="0"/>
          </a:xfrm>
        </p:grpSpPr>
        <p:cxnSp>
          <p:nvCxnSpPr>
            <p:cNvPr id="63" name="Conector reto 62"/>
            <p:cNvCxnSpPr/>
            <p:nvPr/>
          </p:nvCxnSpPr>
          <p:spPr>
            <a:xfrm>
              <a:off x="5661168" y="6165304"/>
              <a:ext cx="44867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ector de seta reta 63"/>
            <p:cNvCxnSpPr/>
            <p:nvPr/>
          </p:nvCxnSpPr>
          <p:spPr>
            <a:xfrm>
              <a:off x="6056560" y="6165304"/>
              <a:ext cx="108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CaixaDeTexto 64"/>
          <p:cNvSpPr txBox="1"/>
          <p:nvPr/>
        </p:nvSpPr>
        <p:spPr>
          <a:xfrm>
            <a:off x="539552" y="6398041"/>
            <a:ext cx="180042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00" dirty="0" err="1" smtClean="0">
                <a:latin typeface="Arial" pitchFamily="34" charset="0"/>
                <a:cs typeface="Arial" pitchFamily="34" charset="0"/>
              </a:rPr>
              <a:t>ESTs</a:t>
            </a:r>
            <a:r>
              <a:rPr lang="pt-BR" sz="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700" dirty="0" err="1" smtClean="0">
                <a:latin typeface="Arial" pitchFamily="34" charset="0"/>
                <a:cs typeface="Arial" pitchFamily="34" charset="0"/>
              </a:rPr>
              <a:t>groups</a:t>
            </a:r>
            <a:endParaRPr lang="pt-BR" sz="7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198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629390" y="1287824"/>
            <a:ext cx="8186401" cy="55588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7771766" y="2057213"/>
            <a:ext cx="921600" cy="246221"/>
            <a:chOff x="2598977" y="2458593"/>
            <a:chExt cx="867883" cy="239186"/>
          </a:xfrm>
        </p:grpSpPr>
        <p:cxnSp>
          <p:nvCxnSpPr>
            <p:cNvPr id="25" name="Conector reto 24"/>
            <p:cNvCxnSpPr/>
            <p:nvPr/>
          </p:nvCxnSpPr>
          <p:spPr>
            <a:xfrm>
              <a:off x="2598977" y="2671980"/>
              <a:ext cx="86788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CaixaDeTexto 25"/>
            <p:cNvSpPr txBox="1"/>
            <p:nvPr/>
          </p:nvSpPr>
          <p:spPr>
            <a:xfrm>
              <a:off x="2788751" y="2458593"/>
              <a:ext cx="648072" cy="23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 smtClean="0">
                  <a:latin typeface="Arial" pitchFamily="34" charset="0"/>
                  <a:cs typeface="Arial" pitchFamily="34" charset="0"/>
                </a:rPr>
                <a:t>9844</a:t>
              </a:r>
              <a:endParaRPr lang="pt-BR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6515021" y="1826742"/>
            <a:ext cx="688184" cy="234110"/>
            <a:chOff x="3044508" y="1802659"/>
            <a:chExt cx="648072" cy="227421"/>
          </a:xfrm>
        </p:grpSpPr>
        <p:cxnSp>
          <p:nvCxnSpPr>
            <p:cNvPr id="23" name="Conector reto 22"/>
            <p:cNvCxnSpPr/>
            <p:nvPr/>
          </p:nvCxnSpPr>
          <p:spPr>
            <a:xfrm>
              <a:off x="3061558" y="2030080"/>
              <a:ext cx="39665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CaixaDeTexto 23"/>
            <p:cNvSpPr txBox="1"/>
            <p:nvPr/>
          </p:nvSpPr>
          <p:spPr>
            <a:xfrm>
              <a:off x="3044508" y="1802659"/>
              <a:ext cx="648072" cy="217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 smtClean="0">
                  <a:latin typeface="Arial" pitchFamily="34" charset="0"/>
                  <a:cs typeface="Arial" pitchFamily="34" charset="0"/>
                </a:rPr>
                <a:t>8707</a:t>
              </a:r>
              <a:endParaRPr lang="pt-BR" sz="1000" dirty="0"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32" name="Conector de seta reta 31"/>
          <p:cNvCxnSpPr/>
          <p:nvPr/>
        </p:nvCxnSpPr>
        <p:spPr>
          <a:xfrm>
            <a:off x="6859113" y="2060850"/>
            <a:ext cx="108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de seta reta 32"/>
          <p:cNvCxnSpPr/>
          <p:nvPr/>
        </p:nvCxnSpPr>
        <p:spPr>
          <a:xfrm>
            <a:off x="8595447" y="2276873"/>
            <a:ext cx="108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tângulo 30"/>
          <p:cNvSpPr/>
          <p:nvPr/>
        </p:nvSpPr>
        <p:spPr>
          <a:xfrm>
            <a:off x="6298996" y="1304438"/>
            <a:ext cx="1058400" cy="540000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etângulo 35"/>
          <p:cNvSpPr/>
          <p:nvPr/>
        </p:nvSpPr>
        <p:spPr>
          <a:xfrm>
            <a:off x="7728578" y="1295385"/>
            <a:ext cx="687600" cy="540000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Retângulo 37"/>
          <p:cNvSpPr/>
          <p:nvPr/>
        </p:nvSpPr>
        <p:spPr>
          <a:xfrm>
            <a:off x="4597547" y="1304438"/>
            <a:ext cx="489600" cy="54000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etângulo 38"/>
          <p:cNvSpPr/>
          <p:nvPr/>
        </p:nvSpPr>
        <p:spPr>
          <a:xfrm>
            <a:off x="4129703" y="1287823"/>
            <a:ext cx="374400" cy="54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Seta para a direita 53"/>
          <p:cNvSpPr/>
          <p:nvPr/>
        </p:nvSpPr>
        <p:spPr>
          <a:xfrm>
            <a:off x="8678876" y="1268761"/>
            <a:ext cx="140400" cy="540000"/>
          </a:xfrm>
          <a:prstGeom prst="rightArrow">
            <a:avLst/>
          </a:prstGeom>
          <a:solidFill>
            <a:srgbClr val="FF9933"/>
          </a:solidFill>
          <a:ln cmpd="db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Seta para a direita 54"/>
          <p:cNvSpPr/>
          <p:nvPr/>
        </p:nvSpPr>
        <p:spPr>
          <a:xfrm>
            <a:off x="628755" y="1268761"/>
            <a:ext cx="140400" cy="540000"/>
          </a:xfrm>
          <a:prstGeom prst="rightArrow">
            <a:avLst/>
          </a:prstGeom>
          <a:solidFill>
            <a:srgbClr val="FF9933"/>
          </a:solidFill>
          <a:ln cmpd="db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4" name="Conector de seta reta 63"/>
          <p:cNvCxnSpPr/>
          <p:nvPr/>
        </p:nvCxnSpPr>
        <p:spPr>
          <a:xfrm>
            <a:off x="962963" y="1115452"/>
            <a:ext cx="7587546" cy="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CaixaDeTexto 70"/>
          <p:cNvSpPr txBox="1"/>
          <p:nvPr/>
        </p:nvSpPr>
        <p:spPr>
          <a:xfrm>
            <a:off x="755576" y="476672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latin typeface="Arial" pitchFamily="34" charset="0"/>
                <a:cs typeface="Arial" pitchFamily="34" charset="0"/>
              </a:rPr>
              <a:t>PBS</a:t>
            </a:r>
            <a:endParaRPr lang="pt-BR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CaixaDeTexto 71"/>
          <p:cNvSpPr txBox="1"/>
          <p:nvPr/>
        </p:nvSpPr>
        <p:spPr>
          <a:xfrm>
            <a:off x="8399503" y="476672"/>
            <a:ext cx="4318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latin typeface="Arial" pitchFamily="34" charset="0"/>
                <a:cs typeface="Arial" pitchFamily="34" charset="0"/>
              </a:rPr>
              <a:t>PPT</a:t>
            </a:r>
            <a:endParaRPr lang="pt-BR" sz="1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8" name="Conector de seta reta 57"/>
          <p:cNvCxnSpPr/>
          <p:nvPr/>
        </p:nvCxnSpPr>
        <p:spPr>
          <a:xfrm>
            <a:off x="899592" y="692696"/>
            <a:ext cx="0" cy="540000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 de seta reta 61"/>
          <p:cNvCxnSpPr/>
          <p:nvPr/>
        </p:nvCxnSpPr>
        <p:spPr>
          <a:xfrm>
            <a:off x="8604448" y="656752"/>
            <a:ext cx="0" cy="540000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to 84"/>
          <p:cNvCxnSpPr/>
          <p:nvPr/>
        </p:nvCxnSpPr>
        <p:spPr>
          <a:xfrm>
            <a:off x="8819258" y="1115452"/>
            <a:ext cx="0" cy="2973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CaixaDeTexto 85"/>
          <p:cNvSpPr txBox="1"/>
          <p:nvPr/>
        </p:nvSpPr>
        <p:spPr>
          <a:xfrm>
            <a:off x="8639030" y="935879"/>
            <a:ext cx="4687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latin typeface="Arial" pitchFamily="34" charset="0"/>
                <a:cs typeface="Arial" pitchFamily="34" charset="0"/>
              </a:rPr>
              <a:t>5685</a:t>
            </a:r>
            <a:endParaRPr lang="pt-BR" sz="1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9" name="Conector reto 88"/>
          <p:cNvCxnSpPr/>
          <p:nvPr/>
        </p:nvCxnSpPr>
        <p:spPr>
          <a:xfrm>
            <a:off x="620613" y="1115452"/>
            <a:ext cx="0" cy="2973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CaixaDeTexto 89"/>
          <p:cNvSpPr txBox="1"/>
          <p:nvPr/>
        </p:nvSpPr>
        <p:spPr>
          <a:xfrm>
            <a:off x="476597" y="953985"/>
            <a:ext cx="2711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93" name="CaixaDeTexto 92"/>
          <p:cNvSpPr txBox="1"/>
          <p:nvPr/>
        </p:nvSpPr>
        <p:spPr>
          <a:xfrm>
            <a:off x="4283967" y="991761"/>
            <a:ext cx="936105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000" dirty="0" smtClean="0">
                <a:latin typeface="Arial" pitchFamily="34" charset="0"/>
                <a:cs typeface="Arial" pitchFamily="34" charset="0"/>
              </a:rPr>
              <a:t>Pol-5061bp</a:t>
            </a:r>
            <a:endParaRPr lang="pt-BR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CaixaDeTexto 74"/>
          <p:cNvSpPr txBox="1"/>
          <p:nvPr/>
        </p:nvSpPr>
        <p:spPr>
          <a:xfrm>
            <a:off x="3059832" y="548680"/>
            <a:ext cx="2808312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LTR-</a:t>
            </a:r>
            <a:r>
              <a:rPr lang="pt-BR" i="1" dirty="0" smtClean="0"/>
              <a:t>COPIA</a:t>
            </a:r>
            <a:r>
              <a:rPr lang="pt-BR" dirty="0" smtClean="0"/>
              <a:t>-RtPc4</a:t>
            </a:r>
            <a:endParaRPr lang="pt-BR" dirty="0"/>
          </a:p>
        </p:txBody>
      </p:sp>
      <p:pic>
        <p:nvPicPr>
          <p:cNvPr id="5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373216"/>
            <a:ext cx="1903880" cy="1096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7" name="CaixaDeTexto 56"/>
          <p:cNvSpPr txBox="1"/>
          <p:nvPr/>
        </p:nvSpPr>
        <p:spPr>
          <a:xfrm>
            <a:off x="2275102" y="5412357"/>
            <a:ext cx="6290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" dirty="0" smtClean="0">
                <a:latin typeface="Arial" pitchFamily="34" charset="0"/>
                <a:cs typeface="Arial" pitchFamily="34" charset="0"/>
              </a:rPr>
              <a:t>PPT/PBS</a:t>
            </a:r>
            <a:endParaRPr lang="pt-BR" sz="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9" name="Conector de seta reta 58"/>
          <p:cNvCxnSpPr/>
          <p:nvPr/>
        </p:nvCxnSpPr>
        <p:spPr>
          <a:xfrm>
            <a:off x="2219082" y="5425953"/>
            <a:ext cx="0" cy="180000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upo 59"/>
          <p:cNvGrpSpPr/>
          <p:nvPr/>
        </p:nvGrpSpPr>
        <p:grpSpPr>
          <a:xfrm>
            <a:off x="251520" y="6470049"/>
            <a:ext cx="296416" cy="45719"/>
            <a:chOff x="5661168" y="6165304"/>
            <a:chExt cx="503392" cy="0"/>
          </a:xfrm>
        </p:grpSpPr>
        <p:cxnSp>
          <p:nvCxnSpPr>
            <p:cNvPr id="61" name="Conector reto 60"/>
            <p:cNvCxnSpPr/>
            <p:nvPr/>
          </p:nvCxnSpPr>
          <p:spPr>
            <a:xfrm>
              <a:off x="5661168" y="6165304"/>
              <a:ext cx="44867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ector de seta reta 62"/>
            <p:cNvCxnSpPr/>
            <p:nvPr/>
          </p:nvCxnSpPr>
          <p:spPr>
            <a:xfrm>
              <a:off x="6056560" y="6165304"/>
              <a:ext cx="108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CaixaDeTexto 64"/>
          <p:cNvSpPr txBox="1"/>
          <p:nvPr/>
        </p:nvSpPr>
        <p:spPr>
          <a:xfrm>
            <a:off x="539552" y="6398041"/>
            <a:ext cx="180042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00" dirty="0" err="1" smtClean="0">
                <a:latin typeface="Arial" pitchFamily="34" charset="0"/>
                <a:cs typeface="Arial" pitchFamily="34" charset="0"/>
              </a:rPr>
              <a:t>ESTs</a:t>
            </a:r>
            <a:r>
              <a:rPr lang="pt-BR" sz="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700" dirty="0" err="1" smtClean="0">
                <a:latin typeface="Arial" pitchFamily="34" charset="0"/>
                <a:cs typeface="Arial" pitchFamily="34" charset="0"/>
              </a:rPr>
              <a:t>groups</a:t>
            </a:r>
            <a:endParaRPr lang="pt-BR" sz="7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86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79512" y="1026084"/>
            <a:ext cx="8467200" cy="54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Grupo 4"/>
          <p:cNvGrpSpPr/>
          <p:nvPr/>
        </p:nvGrpSpPr>
        <p:grpSpPr>
          <a:xfrm>
            <a:off x="5292080" y="1556792"/>
            <a:ext cx="3160800" cy="288032"/>
            <a:chOff x="3266520" y="2204864"/>
            <a:chExt cx="3045600" cy="288032"/>
          </a:xfrm>
        </p:grpSpPr>
        <p:cxnSp>
          <p:nvCxnSpPr>
            <p:cNvPr id="6" name="Conector reto 5"/>
            <p:cNvCxnSpPr/>
            <p:nvPr/>
          </p:nvCxnSpPr>
          <p:spPr>
            <a:xfrm>
              <a:off x="3266520" y="2492896"/>
              <a:ext cx="30456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CaixaDeTexto 6"/>
            <p:cNvSpPr txBox="1"/>
            <p:nvPr/>
          </p:nvSpPr>
          <p:spPr>
            <a:xfrm>
              <a:off x="4862342" y="2204864"/>
              <a:ext cx="64807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 smtClean="0">
                  <a:latin typeface="Arial" pitchFamily="34" charset="0"/>
                  <a:cs typeface="Arial" pitchFamily="34" charset="0"/>
                </a:rPr>
                <a:t>1945</a:t>
              </a:r>
              <a:endParaRPr lang="pt-BR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2717898" y="1979548"/>
            <a:ext cx="936104" cy="288032"/>
            <a:chOff x="3591047" y="2195572"/>
            <a:chExt cx="936104" cy="288032"/>
          </a:xfrm>
        </p:grpSpPr>
        <p:cxnSp>
          <p:nvCxnSpPr>
            <p:cNvPr id="9" name="Conector reto 8"/>
            <p:cNvCxnSpPr/>
            <p:nvPr/>
          </p:nvCxnSpPr>
          <p:spPr>
            <a:xfrm>
              <a:off x="3591047" y="2483604"/>
              <a:ext cx="914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CaixaDeTexto 9"/>
            <p:cNvSpPr txBox="1"/>
            <p:nvPr/>
          </p:nvSpPr>
          <p:spPr>
            <a:xfrm>
              <a:off x="3879079" y="2195572"/>
              <a:ext cx="64807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 smtClean="0">
                  <a:latin typeface="Arial" pitchFamily="34" charset="0"/>
                  <a:cs typeface="Arial" pitchFamily="34" charset="0"/>
                </a:rPr>
                <a:t>9783</a:t>
              </a:r>
              <a:endParaRPr lang="pt-BR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4570316" y="1772816"/>
            <a:ext cx="867273" cy="288032"/>
            <a:chOff x="3937722" y="2204864"/>
            <a:chExt cx="954000" cy="288032"/>
          </a:xfrm>
        </p:grpSpPr>
        <p:cxnSp>
          <p:nvCxnSpPr>
            <p:cNvPr id="12" name="Conector reto 11"/>
            <p:cNvCxnSpPr/>
            <p:nvPr/>
          </p:nvCxnSpPr>
          <p:spPr>
            <a:xfrm>
              <a:off x="3937722" y="2492896"/>
              <a:ext cx="95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CaixaDeTexto 12"/>
            <p:cNvSpPr txBox="1"/>
            <p:nvPr/>
          </p:nvSpPr>
          <p:spPr>
            <a:xfrm>
              <a:off x="4225755" y="2204864"/>
              <a:ext cx="64807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 smtClean="0">
                  <a:latin typeface="Arial" pitchFamily="34" charset="0"/>
                  <a:cs typeface="Arial" pitchFamily="34" charset="0"/>
                </a:rPr>
                <a:t>6641</a:t>
              </a:r>
            </a:p>
          </p:txBody>
        </p:sp>
      </p:grpSp>
      <p:sp>
        <p:nvSpPr>
          <p:cNvPr id="14" name="CaixaDeTexto 13"/>
          <p:cNvSpPr txBox="1"/>
          <p:nvPr/>
        </p:nvSpPr>
        <p:spPr>
          <a:xfrm>
            <a:off x="3491880" y="354142"/>
            <a:ext cx="280831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00" smtClean="0"/>
              <a:t>LINE-</a:t>
            </a:r>
            <a:r>
              <a:rPr lang="pt-BR" sz="1600" i="1" smtClean="0"/>
              <a:t>Tad</a:t>
            </a:r>
            <a:r>
              <a:rPr lang="pt-BR" sz="1600" smtClean="0"/>
              <a:t>-RtPc5</a:t>
            </a:r>
            <a:endParaRPr lang="pt-BR" sz="1600" dirty="0"/>
          </a:p>
        </p:txBody>
      </p:sp>
      <p:cxnSp>
        <p:nvCxnSpPr>
          <p:cNvPr id="18" name="Conector de seta reta 17"/>
          <p:cNvCxnSpPr/>
          <p:nvPr/>
        </p:nvCxnSpPr>
        <p:spPr>
          <a:xfrm>
            <a:off x="3644753" y="2267819"/>
            <a:ext cx="108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/>
          <p:cNvCxnSpPr/>
          <p:nvPr/>
        </p:nvCxnSpPr>
        <p:spPr>
          <a:xfrm>
            <a:off x="5338906" y="2064271"/>
            <a:ext cx="108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/>
          <p:cNvCxnSpPr/>
          <p:nvPr/>
        </p:nvCxnSpPr>
        <p:spPr>
          <a:xfrm>
            <a:off x="8460432" y="1844824"/>
            <a:ext cx="108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tângulo 20"/>
          <p:cNvSpPr/>
          <p:nvPr/>
        </p:nvSpPr>
        <p:spPr>
          <a:xfrm>
            <a:off x="2699792" y="1025993"/>
            <a:ext cx="957600" cy="540000"/>
          </a:xfrm>
          <a:prstGeom prst="rect">
            <a:avLst/>
          </a:prstGeom>
          <a:solidFill>
            <a:srgbClr val="C957B3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/>
          <p:cNvSpPr/>
          <p:nvPr/>
        </p:nvSpPr>
        <p:spPr>
          <a:xfrm>
            <a:off x="4860160" y="1026232"/>
            <a:ext cx="1152000" cy="540000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/>
          <p:cNvSpPr/>
          <p:nvPr/>
        </p:nvSpPr>
        <p:spPr>
          <a:xfrm>
            <a:off x="6979278" y="1026232"/>
            <a:ext cx="1404000" cy="540000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4" name="Conector de seta reta 23"/>
          <p:cNvCxnSpPr/>
          <p:nvPr/>
        </p:nvCxnSpPr>
        <p:spPr>
          <a:xfrm>
            <a:off x="179512" y="836712"/>
            <a:ext cx="2448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de seta reta 24"/>
          <p:cNvCxnSpPr/>
          <p:nvPr/>
        </p:nvCxnSpPr>
        <p:spPr>
          <a:xfrm>
            <a:off x="2664448" y="836712"/>
            <a:ext cx="5940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ixaDeTexto 25"/>
          <p:cNvSpPr txBox="1"/>
          <p:nvPr/>
        </p:nvSpPr>
        <p:spPr>
          <a:xfrm>
            <a:off x="8604636" y="1007150"/>
            <a:ext cx="5393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latin typeface="Arial" pitchFamily="34" charset="0"/>
                <a:cs typeface="Arial" pitchFamily="34" charset="0"/>
              </a:rPr>
              <a:t>Poli A</a:t>
            </a:r>
            <a:endParaRPr lang="pt-BR" sz="1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Conector reto 26"/>
          <p:cNvCxnSpPr/>
          <p:nvPr/>
        </p:nvCxnSpPr>
        <p:spPr>
          <a:xfrm>
            <a:off x="8649713" y="1266603"/>
            <a:ext cx="108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ixaDeTexto 27"/>
          <p:cNvSpPr txBox="1"/>
          <p:nvPr/>
        </p:nvSpPr>
        <p:spPr>
          <a:xfrm>
            <a:off x="8541264" y="719118"/>
            <a:ext cx="4952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latin typeface="Arial" pitchFamily="34" charset="0"/>
                <a:cs typeface="Arial" pitchFamily="34" charset="0"/>
              </a:rPr>
              <a:t>5905</a:t>
            </a:r>
            <a:endParaRPr lang="pt-BR" sz="1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9" name="Conector reto 28"/>
          <p:cNvCxnSpPr/>
          <p:nvPr/>
        </p:nvCxnSpPr>
        <p:spPr>
          <a:xfrm>
            <a:off x="8649297" y="899428"/>
            <a:ext cx="0" cy="2973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to 29"/>
          <p:cNvCxnSpPr/>
          <p:nvPr/>
        </p:nvCxnSpPr>
        <p:spPr>
          <a:xfrm>
            <a:off x="179512" y="899428"/>
            <a:ext cx="0" cy="2973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ixaDeTexto 30"/>
          <p:cNvSpPr txBox="1"/>
          <p:nvPr/>
        </p:nvSpPr>
        <p:spPr>
          <a:xfrm>
            <a:off x="35496" y="737961"/>
            <a:ext cx="2711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latin typeface="Angsana New" pitchFamily="18" charset="-34"/>
                <a:cs typeface="Angsana New" pitchFamily="18" charset="-34"/>
              </a:rPr>
              <a:t>1</a:t>
            </a:r>
          </a:p>
        </p:txBody>
      </p:sp>
      <p:sp>
        <p:nvSpPr>
          <p:cNvPr id="32" name="CaixaDeTexto 31"/>
          <p:cNvSpPr txBox="1"/>
          <p:nvPr/>
        </p:nvSpPr>
        <p:spPr>
          <a:xfrm>
            <a:off x="1043608" y="692696"/>
            <a:ext cx="1111792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000" dirty="0" smtClean="0">
                <a:latin typeface="Arial" pitchFamily="34" charset="0"/>
                <a:cs typeface="Arial" pitchFamily="34" charset="0"/>
              </a:rPr>
              <a:t>ORF 1716bp</a:t>
            </a:r>
            <a:endParaRPr lang="pt-BR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4928589" y="692696"/>
            <a:ext cx="858493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000" dirty="0" smtClean="0">
                <a:latin typeface="Arial" pitchFamily="34" charset="0"/>
                <a:cs typeface="Arial" pitchFamily="34" charset="0"/>
              </a:rPr>
              <a:t>Pol-3939bp</a:t>
            </a:r>
            <a:endParaRPr lang="pt-BR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373216"/>
            <a:ext cx="1903880" cy="1096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CaixaDeTexto 54"/>
          <p:cNvSpPr txBox="1"/>
          <p:nvPr/>
        </p:nvSpPr>
        <p:spPr>
          <a:xfrm>
            <a:off x="2275102" y="5412357"/>
            <a:ext cx="6290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" dirty="0" smtClean="0">
                <a:latin typeface="Arial" pitchFamily="34" charset="0"/>
                <a:cs typeface="Arial" pitchFamily="34" charset="0"/>
              </a:rPr>
              <a:t>PPT/PBS</a:t>
            </a:r>
            <a:endParaRPr lang="pt-BR" sz="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0" name="Conector de seta reta 59"/>
          <p:cNvCxnSpPr/>
          <p:nvPr/>
        </p:nvCxnSpPr>
        <p:spPr>
          <a:xfrm>
            <a:off x="2219082" y="5425953"/>
            <a:ext cx="0" cy="180000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Grupo 60"/>
          <p:cNvGrpSpPr/>
          <p:nvPr/>
        </p:nvGrpSpPr>
        <p:grpSpPr>
          <a:xfrm>
            <a:off x="251520" y="6470049"/>
            <a:ext cx="296416" cy="45719"/>
            <a:chOff x="5661168" y="6165304"/>
            <a:chExt cx="503392" cy="0"/>
          </a:xfrm>
        </p:grpSpPr>
        <p:cxnSp>
          <p:nvCxnSpPr>
            <p:cNvPr id="62" name="Conector reto 61"/>
            <p:cNvCxnSpPr/>
            <p:nvPr/>
          </p:nvCxnSpPr>
          <p:spPr>
            <a:xfrm>
              <a:off x="5661168" y="6165304"/>
              <a:ext cx="44867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ector de seta reta 62"/>
            <p:cNvCxnSpPr/>
            <p:nvPr/>
          </p:nvCxnSpPr>
          <p:spPr>
            <a:xfrm>
              <a:off x="6056560" y="6165304"/>
              <a:ext cx="108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CaixaDeTexto 63"/>
          <p:cNvSpPr txBox="1"/>
          <p:nvPr/>
        </p:nvSpPr>
        <p:spPr>
          <a:xfrm>
            <a:off x="539552" y="6398041"/>
            <a:ext cx="180042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00" dirty="0" err="1" smtClean="0">
                <a:latin typeface="Arial" pitchFamily="34" charset="0"/>
                <a:cs typeface="Arial" pitchFamily="34" charset="0"/>
              </a:rPr>
              <a:t>ESTs</a:t>
            </a:r>
            <a:r>
              <a:rPr lang="pt-BR" sz="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700" dirty="0" err="1" smtClean="0">
                <a:latin typeface="Arial" pitchFamily="34" charset="0"/>
                <a:cs typeface="Arial" pitchFamily="34" charset="0"/>
              </a:rPr>
              <a:t>groups</a:t>
            </a:r>
            <a:endParaRPr lang="pt-BR" sz="7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6917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18477</TotalTime>
  <Words>75</Words>
  <Application>Microsoft Office PowerPoint</Application>
  <PresentationFormat>Apresentação na tela (4:3)</PresentationFormat>
  <Paragraphs>68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Marco_Aurélio</dc:creator>
  <cp:lastModifiedBy>Marjorie</cp:lastModifiedBy>
  <cp:revision>19</cp:revision>
  <dcterms:created xsi:type="dcterms:W3CDTF">2013-07-05T00:30:13Z</dcterms:created>
  <dcterms:modified xsi:type="dcterms:W3CDTF">2014-11-12T13:45:49Z</dcterms:modified>
</cp:coreProperties>
</file>