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270375" cy="1970088"/>
  <p:notesSz cx="6858000" cy="9144000"/>
  <p:defaultTextStyle>
    <a:defPPr>
      <a:defRPr lang="zh-CN"/>
    </a:defPPr>
    <a:lvl1pPr marL="0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178262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356525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534787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713049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891311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069574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247836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1426098" algn="l" defTabSz="35652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69" d="100"/>
          <a:sy n="369" d="100"/>
        </p:scale>
        <p:origin x="-300" y="-84"/>
      </p:cViewPr>
      <p:guideLst>
        <p:guide orient="horz" pos="621"/>
        <p:guide pos="13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20278" y="612004"/>
            <a:ext cx="3629819" cy="42229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40556" y="1116383"/>
            <a:ext cx="2989263" cy="5034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8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56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34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13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9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695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47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26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7330" y="1265964"/>
            <a:ext cx="3629819" cy="391281"/>
          </a:xfrm>
        </p:spPr>
        <p:txBody>
          <a:bodyPr anchor="t"/>
          <a:lstStyle>
            <a:lvl1pPr algn="l">
              <a:defRPr sz="16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37330" y="835007"/>
            <a:ext cx="3629819" cy="430957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1pPr>
            <a:lvl2pPr marL="17826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2pPr>
            <a:lvl3pPr marL="356525" indent="0">
              <a:buNone/>
              <a:defRPr sz="600">
                <a:solidFill>
                  <a:schemeClr val="tx1">
                    <a:tint val="75000"/>
                  </a:schemeClr>
                </a:solidFill>
              </a:defRPr>
            </a:lvl3pPr>
            <a:lvl4pPr marL="534787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4pPr>
            <a:lvl5pPr marL="713049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5pPr>
            <a:lvl6pPr marL="891311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6pPr>
            <a:lvl7pPr marL="1069574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7pPr>
            <a:lvl8pPr marL="1247836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8pPr>
            <a:lvl9pPr marL="1426098" indent="0">
              <a:buNone/>
              <a:defRPr sz="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13519" y="459687"/>
            <a:ext cx="1886082" cy="1300167"/>
          </a:xfrm>
        </p:spPr>
        <p:txBody>
          <a:bodyPr/>
          <a:lstStyle>
            <a:lvl1pPr>
              <a:defRPr sz="11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170774" y="459687"/>
            <a:ext cx="1886082" cy="1300167"/>
          </a:xfrm>
        </p:spPr>
        <p:txBody>
          <a:bodyPr/>
          <a:lstStyle>
            <a:lvl1pPr>
              <a:defRPr sz="1100"/>
            </a:lvl1pPr>
            <a:lvl2pPr>
              <a:defRPr sz="900"/>
            </a:lvl2pPr>
            <a:lvl3pPr>
              <a:defRPr sz="800"/>
            </a:lvl3pPr>
            <a:lvl4pPr>
              <a:defRPr sz="700"/>
            </a:lvl4pPr>
            <a:lvl5pPr>
              <a:defRPr sz="700"/>
            </a:lvl5pPr>
            <a:lvl6pPr>
              <a:defRPr sz="700"/>
            </a:lvl6pPr>
            <a:lvl7pPr>
              <a:defRPr sz="700"/>
            </a:lvl7pPr>
            <a:lvl8pPr>
              <a:defRPr sz="700"/>
            </a:lvl8pPr>
            <a:lvl9pPr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13519" y="440990"/>
            <a:ext cx="1886824" cy="18378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8262" indent="0">
              <a:buNone/>
              <a:defRPr sz="800" b="1"/>
            </a:lvl2pPr>
            <a:lvl3pPr marL="356525" indent="0">
              <a:buNone/>
              <a:defRPr sz="700" b="1"/>
            </a:lvl3pPr>
            <a:lvl4pPr marL="534787" indent="0">
              <a:buNone/>
              <a:defRPr sz="600" b="1"/>
            </a:lvl4pPr>
            <a:lvl5pPr marL="713049" indent="0">
              <a:buNone/>
              <a:defRPr sz="600" b="1"/>
            </a:lvl5pPr>
            <a:lvl6pPr marL="891311" indent="0">
              <a:buNone/>
              <a:defRPr sz="600" b="1"/>
            </a:lvl6pPr>
            <a:lvl7pPr marL="1069574" indent="0">
              <a:buNone/>
              <a:defRPr sz="600" b="1"/>
            </a:lvl7pPr>
            <a:lvl8pPr marL="1247836" indent="0">
              <a:buNone/>
              <a:defRPr sz="600" b="1"/>
            </a:lvl8pPr>
            <a:lvl9pPr marL="1426098" indent="0">
              <a:buNone/>
              <a:defRPr sz="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13519" y="624773"/>
            <a:ext cx="1886824" cy="1135081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169291" y="440990"/>
            <a:ext cx="1887565" cy="183784"/>
          </a:xfrm>
        </p:spPr>
        <p:txBody>
          <a:bodyPr anchor="b"/>
          <a:lstStyle>
            <a:lvl1pPr marL="0" indent="0">
              <a:buNone/>
              <a:defRPr sz="900" b="1"/>
            </a:lvl1pPr>
            <a:lvl2pPr marL="178262" indent="0">
              <a:buNone/>
              <a:defRPr sz="800" b="1"/>
            </a:lvl2pPr>
            <a:lvl3pPr marL="356525" indent="0">
              <a:buNone/>
              <a:defRPr sz="700" b="1"/>
            </a:lvl3pPr>
            <a:lvl4pPr marL="534787" indent="0">
              <a:buNone/>
              <a:defRPr sz="600" b="1"/>
            </a:lvl4pPr>
            <a:lvl5pPr marL="713049" indent="0">
              <a:buNone/>
              <a:defRPr sz="600" b="1"/>
            </a:lvl5pPr>
            <a:lvl6pPr marL="891311" indent="0">
              <a:buNone/>
              <a:defRPr sz="600" b="1"/>
            </a:lvl6pPr>
            <a:lvl7pPr marL="1069574" indent="0">
              <a:buNone/>
              <a:defRPr sz="600" b="1"/>
            </a:lvl7pPr>
            <a:lvl8pPr marL="1247836" indent="0">
              <a:buNone/>
              <a:defRPr sz="600" b="1"/>
            </a:lvl8pPr>
            <a:lvl9pPr marL="1426098" indent="0">
              <a:buNone/>
              <a:defRPr sz="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169291" y="624773"/>
            <a:ext cx="1887565" cy="1135081"/>
          </a:xfrm>
        </p:spPr>
        <p:txBody>
          <a:bodyPr/>
          <a:lstStyle>
            <a:lvl1pPr>
              <a:defRPr sz="900"/>
            </a:lvl1pPr>
            <a:lvl2pPr>
              <a:defRPr sz="800"/>
            </a:lvl2pPr>
            <a:lvl3pPr>
              <a:defRPr sz="700"/>
            </a:lvl3pPr>
            <a:lvl4pPr>
              <a:defRPr sz="600"/>
            </a:lvl4pPr>
            <a:lvl5pPr>
              <a:defRPr sz="600"/>
            </a:lvl5pPr>
            <a:lvl6pPr>
              <a:defRPr sz="600"/>
            </a:lvl6pPr>
            <a:lvl7pPr>
              <a:defRPr sz="600"/>
            </a:lvl7pPr>
            <a:lvl8pPr>
              <a:defRPr sz="600"/>
            </a:lvl8pPr>
            <a:lvl9pPr>
              <a:defRPr sz="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3519" y="78439"/>
            <a:ext cx="1404924" cy="333820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69598" y="78439"/>
            <a:ext cx="2387258" cy="1681416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13519" y="412259"/>
            <a:ext cx="1404924" cy="1347595"/>
          </a:xfrm>
        </p:spPr>
        <p:txBody>
          <a:bodyPr/>
          <a:lstStyle>
            <a:lvl1pPr marL="0" indent="0">
              <a:buNone/>
              <a:defRPr sz="500"/>
            </a:lvl1pPr>
            <a:lvl2pPr marL="178262" indent="0">
              <a:buNone/>
              <a:defRPr sz="500"/>
            </a:lvl2pPr>
            <a:lvl3pPr marL="356525" indent="0">
              <a:buNone/>
              <a:defRPr sz="400"/>
            </a:lvl3pPr>
            <a:lvl4pPr marL="534787" indent="0">
              <a:buNone/>
              <a:defRPr sz="400"/>
            </a:lvl4pPr>
            <a:lvl5pPr marL="713049" indent="0">
              <a:buNone/>
              <a:defRPr sz="400"/>
            </a:lvl5pPr>
            <a:lvl6pPr marL="891311" indent="0">
              <a:buNone/>
              <a:defRPr sz="400"/>
            </a:lvl6pPr>
            <a:lvl7pPr marL="1069574" indent="0">
              <a:buNone/>
              <a:defRPr sz="400"/>
            </a:lvl7pPr>
            <a:lvl8pPr marL="1247836" indent="0">
              <a:buNone/>
              <a:defRPr sz="400"/>
            </a:lvl8pPr>
            <a:lvl9pPr marL="1426098" indent="0">
              <a:buNone/>
              <a:defRPr sz="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7023" y="1379062"/>
            <a:ext cx="2562225" cy="162806"/>
          </a:xfrm>
        </p:spPr>
        <p:txBody>
          <a:bodyPr anchor="b"/>
          <a:lstStyle>
            <a:lvl1pPr algn="l">
              <a:defRPr sz="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837023" y="176031"/>
            <a:ext cx="2562225" cy="1182053"/>
          </a:xfrm>
        </p:spPr>
        <p:txBody>
          <a:bodyPr/>
          <a:lstStyle>
            <a:lvl1pPr marL="0" indent="0">
              <a:buNone/>
              <a:defRPr sz="1200"/>
            </a:lvl1pPr>
            <a:lvl2pPr marL="178262" indent="0">
              <a:buNone/>
              <a:defRPr sz="1100"/>
            </a:lvl2pPr>
            <a:lvl3pPr marL="356525" indent="0">
              <a:buNone/>
              <a:defRPr sz="900"/>
            </a:lvl3pPr>
            <a:lvl4pPr marL="534787" indent="0">
              <a:buNone/>
              <a:defRPr sz="800"/>
            </a:lvl4pPr>
            <a:lvl5pPr marL="713049" indent="0">
              <a:buNone/>
              <a:defRPr sz="800"/>
            </a:lvl5pPr>
            <a:lvl6pPr marL="891311" indent="0">
              <a:buNone/>
              <a:defRPr sz="800"/>
            </a:lvl6pPr>
            <a:lvl7pPr marL="1069574" indent="0">
              <a:buNone/>
              <a:defRPr sz="800"/>
            </a:lvl7pPr>
            <a:lvl8pPr marL="1247836" indent="0">
              <a:buNone/>
              <a:defRPr sz="800"/>
            </a:lvl8pPr>
            <a:lvl9pPr marL="1426098" indent="0">
              <a:buNone/>
              <a:defRPr sz="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7023" y="1541867"/>
            <a:ext cx="2562225" cy="231212"/>
          </a:xfrm>
        </p:spPr>
        <p:txBody>
          <a:bodyPr/>
          <a:lstStyle>
            <a:lvl1pPr marL="0" indent="0">
              <a:buNone/>
              <a:defRPr sz="500"/>
            </a:lvl1pPr>
            <a:lvl2pPr marL="178262" indent="0">
              <a:buNone/>
              <a:defRPr sz="500"/>
            </a:lvl2pPr>
            <a:lvl3pPr marL="356525" indent="0">
              <a:buNone/>
              <a:defRPr sz="400"/>
            </a:lvl3pPr>
            <a:lvl4pPr marL="534787" indent="0">
              <a:buNone/>
              <a:defRPr sz="400"/>
            </a:lvl4pPr>
            <a:lvl5pPr marL="713049" indent="0">
              <a:buNone/>
              <a:defRPr sz="400"/>
            </a:lvl5pPr>
            <a:lvl6pPr marL="891311" indent="0">
              <a:buNone/>
              <a:defRPr sz="400"/>
            </a:lvl6pPr>
            <a:lvl7pPr marL="1069574" indent="0">
              <a:buNone/>
              <a:defRPr sz="400"/>
            </a:lvl7pPr>
            <a:lvl8pPr marL="1247836" indent="0">
              <a:buNone/>
              <a:defRPr sz="400"/>
            </a:lvl8pPr>
            <a:lvl9pPr marL="1426098" indent="0">
              <a:buNone/>
              <a:defRPr sz="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096022" y="78895"/>
            <a:ext cx="960834" cy="168095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13519" y="78895"/>
            <a:ext cx="2811330" cy="168095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13519" y="78895"/>
            <a:ext cx="3843338" cy="328348"/>
          </a:xfrm>
          <a:prstGeom prst="rect">
            <a:avLst/>
          </a:prstGeom>
        </p:spPr>
        <p:txBody>
          <a:bodyPr vert="horz" lIns="35652" tIns="17826" rIns="35652" bIns="17826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13519" y="459687"/>
            <a:ext cx="3843338" cy="1300167"/>
          </a:xfrm>
          <a:prstGeom prst="rect">
            <a:avLst/>
          </a:prstGeom>
        </p:spPr>
        <p:txBody>
          <a:bodyPr vert="horz" lIns="35652" tIns="17826" rIns="35652" bIns="17826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13519" y="1825980"/>
            <a:ext cx="996421" cy="104889"/>
          </a:xfrm>
          <a:prstGeom prst="rect">
            <a:avLst/>
          </a:prstGeom>
        </p:spPr>
        <p:txBody>
          <a:bodyPr vert="horz" lIns="35652" tIns="17826" rIns="35652" bIns="17826" rtlCol="0" anchor="ctr"/>
          <a:lstStyle>
            <a:lvl1pPr algn="l">
              <a:defRPr sz="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2014/8/17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459045" y="1825980"/>
            <a:ext cx="1352285" cy="104889"/>
          </a:xfrm>
          <a:prstGeom prst="rect">
            <a:avLst/>
          </a:prstGeom>
        </p:spPr>
        <p:txBody>
          <a:bodyPr vert="horz" lIns="35652" tIns="17826" rIns="35652" bIns="17826" rtlCol="0" anchor="ctr"/>
          <a:lstStyle>
            <a:lvl1pPr algn="ctr">
              <a:defRPr sz="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060435" y="1825980"/>
            <a:ext cx="996421" cy="104889"/>
          </a:xfrm>
          <a:prstGeom prst="rect">
            <a:avLst/>
          </a:prstGeom>
        </p:spPr>
        <p:txBody>
          <a:bodyPr vert="horz" lIns="35652" tIns="17826" rIns="35652" bIns="17826" rtlCol="0" anchor="ctr"/>
          <a:lstStyle>
            <a:lvl1pPr algn="r">
              <a:defRPr sz="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56525" rtl="0" eaLnBrk="1" latinLnBrk="0" hangingPunct="1">
        <a:spcBef>
          <a:spcPct val="0"/>
        </a:spcBef>
        <a:buNone/>
        <a:defRPr sz="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697" indent="-133697" algn="l" defTabSz="356525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289676" indent="-111414" algn="l" defTabSz="356525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445656" indent="-89131" algn="l" defTabSz="356525" rtl="0" eaLnBrk="1" latinLnBrk="0" hangingPunct="1">
        <a:spcBef>
          <a:spcPct val="20000"/>
        </a:spcBef>
        <a:buFont typeface="Arial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23918" indent="-89131" algn="l" defTabSz="356525" rtl="0" eaLnBrk="1" latinLnBrk="0" hangingPunct="1">
        <a:spcBef>
          <a:spcPct val="20000"/>
        </a:spcBef>
        <a:buFont typeface="Arial" pitchFamily="34" charset="0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02180" indent="-89131" algn="l" defTabSz="356525" rtl="0" eaLnBrk="1" latinLnBrk="0" hangingPunct="1">
        <a:spcBef>
          <a:spcPct val="20000"/>
        </a:spcBef>
        <a:buFont typeface="Arial" pitchFamily="34" charset="0"/>
        <a:buChar char="»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980443" indent="-89131" algn="l" defTabSz="356525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158705" indent="-89131" algn="l" defTabSz="356525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336967" indent="-89131" algn="l" defTabSz="356525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515229" indent="-89131" algn="l" defTabSz="356525" rtl="0" eaLnBrk="1" latinLnBrk="0" hangingPunct="1">
        <a:spcBef>
          <a:spcPct val="20000"/>
        </a:spcBef>
        <a:buFont typeface="Arial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8262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56525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34787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713049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91311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574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47836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426098" algn="l" defTabSz="356525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5053" y="-23068"/>
            <a:ext cx="4270873" cy="1967946"/>
            <a:chOff x="1031331" y="3027338"/>
            <a:chExt cx="4270873" cy="1967946"/>
          </a:xfrm>
        </p:grpSpPr>
        <p:pic>
          <p:nvPicPr>
            <p:cNvPr id="3" name="Picture 2" descr="C:\Users\hp\Desktop\200428102925126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2410" y="3059160"/>
              <a:ext cx="1429390" cy="1074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组合 3"/>
            <p:cNvGrpSpPr/>
            <p:nvPr/>
          </p:nvGrpSpPr>
          <p:grpSpPr>
            <a:xfrm>
              <a:off x="1031331" y="3027338"/>
              <a:ext cx="4270873" cy="1967946"/>
              <a:chOff x="1031331" y="3027338"/>
              <a:chExt cx="4270873" cy="1967946"/>
            </a:xfrm>
          </p:grpSpPr>
          <p:pic>
            <p:nvPicPr>
              <p:cNvPr id="5" name="Picture 3" descr="C:\Users\hp\Desktop\5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87" t="10191" r="9810" b="11664"/>
              <a:stretch/>
            </p:blipFill>
            <p:spPr bwMode="auto">
              <a:xfrm>
                <a:off x="2807377" y="3027338"/>
                <a:ext cx="2494827" cy="19679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031331" y="3059160"/>
                <a:ext cx="936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China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直接箭头连接符 6"/>
              <p:cNvCxnSpPr/>
              <p:nvPr/>
            </p:nvCxnSpPr>
            <p:spPr>
              <a:xfrm>
                <a:off x="2531222" y="3663929"/>
                <a:ext cx="462790" cy="25290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41720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自定义</PresentationFormat>
  <Paragraphs>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hp</dc:creator>
  <cp:lastModifiedBy>hp</cp:lastModifiedBy>
  <cp:revision>1</cp:revision>
  <dcterms:created xsi:type="dcterms:W3CDTF">2014-08-17T08:12:14Z</dcterms:created>
  <dcterms:modified xsi:type="dcterms:W3CDTF">2014-08-17T08:13:31Z</dcterms:modified>
</cp:coreProperties>
</file>