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192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440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39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27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57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17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22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36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939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68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0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224A8-F1D1-40D4-BFD6-3C4862D78984}" type="datetimeFigureOut">
              <a:rPr lang="fr-FR" smtClean="0"/>
              <a:t>31/03/2015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D079B-241B-491F-A78C-EB3345E161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29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5 Figure S1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sequencing reads from soybean nodule libraries mapped on the soybean precursor of miRNov153.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558" y="2941201"/>
            <a:ext cx="8255358" cy="3765072"/>
          </a:xfrm>
          <a:prstGeom prst="rect">
            <a:avLst/>
          </a:prstGeom>
        </p:spPr>
      </p:pic>
      <p:sp>
        <p:nvSpPr>
          <p:cNvPr id="6" name="Accolade ouvrante 5"/>
          <p:cNvSpPr/>
          <p:nvPr/>
        </p:nvSpPr>
        <p:spPr>
          <a:xfrm rot="16200000">
            <a:off x="4185620" y="3776168"/>
            <a:ext cx="392193" cy="1922022"/>
          </a:xfrm>
          <a:prstGeom prst="leftBrace">
            <a:avLst>
              <a:gd name="adj1" fmla="val 5672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699135" y="5041223"/>
            <a:ext cx="136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miRNov153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811678" y="6211669"/>
            <a:ext cx="150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miRNov153*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ccolade ouvrante 9"/>
          <p:cNvSpPr/>
          <p:nvPr/>
        </p:nvSpPr>
        <p:spPr>
          <a:xfrm rot="16200000">
            <a:off x="7366421" y="4985691"/>
            <a:ext cx="392193" cy="1922022"/>
          </a:xfrm>
          <a:prstGeom prst="leftBrace">
            <a:avLst>
              <a:gd name="adj1" fmla="val 5672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043940" y="646331"/>
            <a:ext cx="46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43940" y="2846688"/>
            <a:ext cx="46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25518" t="14216" r="67652" b="10784"/>
          <a:stretch/>
        </p:blipFill>
        <p:spPr>
          <a:xfrm rot="5171158">
            <a:off x="5162180" y="-2025890"/>
            <a:ext cx="1166803" cy="7203736"/>
          </a:xfrm>
          <a:prstGeom prst="rect">
            <a:avLst/>
          </a:prstGeom>
        </p:spPr>
      </p:pic>
      <p:sp>
        <p:nvSpPr>
          <p:cNvPr id="13" name="Accolade ouvrante 12"/>
          <p:cNvSpPr/>
          <p:nvPr/>
        </p:nvSpPr>
        <p:spPr>
          <a:xfrm rot="5400000">
            <a:off x="4695337" y="-403910"/>
            <a:ext cx="236221" cy="3372829"/>
          </a:xfrm>
          <a:prstGeom prst="leftBrace">
            <a:avLst>
              <a:gd name="adj1" fmla="val 76075"/>
              <a:gd name="adj2" fmla="val 5198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Accolade ouvrante 13"/>
          <p:cNvSpPr/>
          <p:nvPr/>
        </p:nvSpPr>
        <p:spPr>
          <a:xfrm rot="16200000">
            <a:off x="4964868" y="352974"/>
            <a:ext cx="236221" cy="3372829"/>
          </a:xfrm>
          <a:prstGeom prst="leftBrace">
            <a:avLst>
              <a:gd name="adj1" fmla="val 76075"/>
              <a:gd name="adj2" fmla="val 5198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006224" y="707967"/>
            <a:ext cx="136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miRNov153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407473" y="2172524"/>
            <a:ext cx="1501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miRNov153*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18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29</Words>
  <Application>Microsoft Office PowerPoint</Application>
  <PresentationFormat>Grand écran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Damien Formey</dc:creator>
  <cp:lastModifiedBy>Damien Formey</cp:lastModifiedBy>
  <cp:revision>5</cp:revision>
  <dcterms:created xsi:type="dcterms:W3CDTF">2015-03-30T23:23:11Z</dcterms:created>
  <dcterms:modified xsi:type="dcterms:W3CDTF">2015-03-31T15:41:07Z</dcterms:modified>
</cp:coreProperties>
</file>