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282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008FC-DA71-4B85-96B3-6A3F0B5F4D13}" type="datetimeFigureOut">
              <a:rPr lang="en-GB" smtClean="0"/>
              <a:t>01/04/2015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C79B-4B64-4740-BCA6-D15BA43C11E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38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008FC-DA71-4B85-96B3-6A3F0B5F4D13}" type="datetimeFigureOut">
              <a:rPr lang="en-GB" smtClean="0"/>
              <a:t>01/04/2015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C79B-4B64-4740-BCA6-D15BA43C11E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784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008FC-DA71-4B85-96B3-6A3F0B5F4D13}" type="datetimeFigureOut">
              <a:rPr lang="en-GB" smtClean="0"/>
              <a:t>01/04/2015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C79B-4B64-4740-BCA6-D15BA43C11E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30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008FC-DA71-4B85-96B3-6A3F0B5F4D13}" type="datetimeFigureOut">
              <a:rPr lang="en-GB" smtClean="0"/>
              <a:t>01/04/2015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C79B-4B64-4740-BCA6-D15BA43C11E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366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008FC-DA71-4B85-96B3-6A3F0B5F4D13}" type="datetimeFigureOut">
              <a:rPr lang="en-GB" smtClean="0"/>
              <a:t>01/04/2015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C79B-4B64-4740-BCA6-D15BA43C11E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151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008FC-DA71-4B85-96B3-6A3F0B5F4D13}" type="datetimeFigureOut">
              <a:rPr lang="en-GB" smtClean="0"/>
              <a:t>01/04/2015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C79B-4B64-4740-BCA6-D15BA43C11E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194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008FC-DA71-4B85-96B3-6A3F0B5F4D13}" type="datetimeFigureOut">
              <a:rPr lang="en-GB" smtClean="0"/>
              <a:t>01/04/2015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C79B-4B64-4740-BCA6-D15BA43C11E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128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008FC-DA71-4B85-96B3-6A3F0B5F4D13}" type="datetimeFigureOut">
              <a:rPr lang="en-GB" smtClean="0"/>
              <a:t>01/04/2015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C79B-4B64-4740-BCA6-D15BA43C11E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621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008FC-DA71-4B85-96B3-6A3F0B5F4D13}" type="datetimeFigureOut">
              <a:rPr lang="en-GB" smtClean="0"/>
              <a:t>01/04/2015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C79B-4B64-4740-BCA6-D15BA43C11E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54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008FC-DA71-4B85-96B3-6A3F0B5F4D13}" type="datetimeFigureOut">
              <a:rPr lang="en-GB" smtClean="0"/>
              <a:t>01/04/2015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C79B-4B64-4740-BCA6-D15BA43C11E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42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008FC-DA71-4B85-96B3-6A3F0B5F4D13}" type="datetimeFigureOut">
              <a:rPr lang="en-GB" smtClean="0"/>
              <a:t>01/04/2015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C79B-4B64-4740-BCA6-D15BA43C11E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15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008FC-DA71-4B85-96B3-6A3F0B5F4D13}" type="datetimeFigureOut">
              <a:rPr lang="en-GB" smtClean="0"/>
              <a:t>01/04/2015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DC79B-4B64-4740-BCA6-D15BA43C11E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78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429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GB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GB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S3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of the identified PHAS genes in 5 plant organs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777" y="819114"/>
            <a:ext cx="5012446" cy="376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2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</Words>
  <Application>Microsoft Office PowerPoint</Application>
  <PresentationFormat>Affichage à l'écran (16:9)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Thème Office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Damien Formey</dc:creator>
  <cp:lastModifiedBy>Damien Formey</cp:lastModifiedBy>
  <cp:revision>4</cp:revision>
  <dcterms:created xsi:type="dcterms:W3CDTF">2014-07-17T18:58:21Z</dcterms:created>
  <dcterms:modified xsi:type="dcterms:W3CDTF">2015-04-01T16:46:46Z</dcterms:modified>
</cp:coreProperties>
</file>