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805" y="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464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370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54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470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1301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855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97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72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2995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021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55464-D6D6-4322-ABCC-80B7847ED21D}" type="datetimeFigureOut">
              <a:rPr lang="en-GB" smtClean="0"/>
              <a:t>15/08/2014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6A605-1F4D-47FF-85B3-E7FDB3384C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38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1259632"/>
            <a:ext cx="6120000" cy="4253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6960" y="435773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Figure </a:t>
            </a:r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656" y="899592"/>
            <a:ext cx="432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26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63" y="683568"/>
            <a:ext cx="5400000" cy="343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63" y="4270218"/>
            <a:ext cx="5220000" cy="4310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4663" y="467544"/>
            <a:ext cx="347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3163" y="4270218"/>
            <a:ext cx="3477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endParaRPr lang="en-GB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710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SMITH Jacqueline</dc:creator>
  <cp:lastModifiedBy>David Burt</cp:lastModifiedBy>
  <cp:revision>4</cp:revision>
  <dcterms:created xsi:type="dcterms:W3CDTF">2013-10-01T09:39:37Z</dcterms:created>
  <dcterms:modified xsi:type="dcterms:W3CDTF">2014-08-15T15:59:18Z</dcterms:modified>
</cp:coreProperties>
</file>