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05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026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23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88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21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00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34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7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06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514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5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74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6FE5-315A-477B-82E9-1FC0DD15D794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632CA-7F4C-41E1-91AE-4305BE9B05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70" y="899592"/>
            <a:ext cx="2311832" cy="32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56" y="899592"/>
            <a:ext cx="1984545" cy="32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73" y="4356232"/>
            <a:ext cx="5390191" cy="2304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6660232"/>
            <a:ext cx="5248652" cy="226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3190" y="317469"/>
            <a:ext cx="266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GB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GB" sz="1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17" y="919009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717" y="6804248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8717" y="4356232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90268" y="919009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6447" y="1445905"/>
            <a:ext cx="338554" cy="240646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Response to other organism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57821" y="1599023"/>
            <a:ext cx="338554" cy="225334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Immune response</a:t>
            </a:r>
            <a:endParaRPr lang="en-GB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1959894" y="1877953"/>
            <a:ext cx="338554" cy="197441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Hydrolase activity</a:t>
            </a:r>
            <a:endParaRPr lang="en-GB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3933056" y="2029205"/>
            <a:ext cx="400110" cy="155775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400" dirty="0" smtClean="0">
                <a:solidFill>
                  <a:schemeClr val="bg1"/>
                </a:solidFill>
              </a:rPr>
              <a:t>IRF7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9653" y="6804248"/>
            <a:ext cx="338554" cy="175838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Protein binding</a:t>
            </a:r>
            <a:endParaRPr lang="en-GB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1986112" y="7081248"/>
            <a:ext cx="338554" cy="14813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Calcium ion binding</a:t>
            </a:r>
            <a:endParaRPr lang="en-GB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2505568" y="7308305"/>
            <a:ext cx="338554" cy="125433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Cation binding</a:t>
            </a:r>
            <a:endParaRPr lang="en-GB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3087486" y="7380312"/>
            <a:ext cx="492443" cy="118232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Cellular component organization</a:t>
            </a:r>
            <a:endParaRPr lang="en-GB" sz="1000" dirty="0"/>
          </a:p>
        </p:txBody>
      </p:sp>
      <p:sp>
        <p:nvSpPr>
          <p:cNvPr id="19" name="TextBox 18"/>
          <p:cNvSpPr txBox="1"/>
          <p:nvPr/>
        </p:nvSpPr>
        <p:spPr>
          <a:xfrm>
            <a:off x="3547054" y="7380312"/>
            <a:ext cx="646331" cy="123342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Extracellular structure organization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19967" y="7683442"/>
            <a:ext cx="492443" cy="87919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Developmental process</a:t>
            </a:r>
            <a:endParaRPr lang="en-GB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4797152" y="7524328"/>
            <a:ext cx="430887" cy="108941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800" dirty="0" smtClean="0"/>
              <a:t>Metallopeptidase activity</a:t>
            </a:r>
            <a:endParaRPr lang="en-GB" sz="800" dirty="0"/>
          </a:p>
        </p:txBody>
      </p:sp>
      <p:sp>
        <p:nvSpPr>
          <p:cNvPr id="22" name="TextBox 21"/>
          <p:cNvSpPr txBox="1"/>
          <p:nvPr/>
        </p:nvSpPr>
        <p:spPr>
          <a:xfrm>
            <a:off x="5373216" y="7821943"/>
            <a:ext cx="492443" cy="7917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Gas transport</a:t>
            </a:r>
            <a:endParaRPr lang="en-GB" sz="1000" dirty="0"/>
          </a:p>
        </p:txBody>
      </p:sp>
      <p:sp>
        <p:nvSpPr>
          <p:cNvPr id="23" name="TextBox 22"/>
          <p:cNvSpPr txBox="1"/>
          <p:nvPr/>
        </p:nvSpPr>
        <p:spPr>
          <a:xfrm>
            <a:off x="1144642" y="4716016"/>
            <a:ext cx="338554" cy="161437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Signal transducer activity</a:t>
            </a:r>
            <a:endParaRPr lang="en-GB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1628207" y="4860032"/>
            <a:ext cx="338554" cy="147035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Response to stimulus</a:t>
            </a:r>
            <a:endParaRPr lang="en-GB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2098204" y="4860032"/>
            <a:ext cx="338554" cy="1470357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Biological regulation</a:t>
            </a:r>
            <a:endParaRPr lang="en-GB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2467285" y="5004048"/>
            <a:ext cx="338554" cy="132634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Peptide cross-linking</a:t>
            </a:r>
            <a:endParaRPr lang="en-GB" sz="1000" dirty="0"/>
          </a:p>
        </p:txBody>
      </p:sp>
      <p:sp>
        <p:nvSpPr>
          <p:cNvPr id="27" name="TextBox 26"/>
          <p:cNvSpPr txBox="1"/>
          <p:nvPr/>
        </p:nvSpPr>
        <p:spPr>
          <a:xfrm>
            <a:off x="2808043" y="5148064"/>
            <a:ext cx="461665" cy="118232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900" dirty="0" smtClean="0">
                <a:solidFill>
                  <a:schemeClr val="bg1"/>
                </a:solidFill>
              </a:rPr>
              <a:t>Response to external stimulus</a:t>
            </a:r>
            <a:endParaRPr lang="en-GB" sz="9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33707" y="5292080"/>
            <a:ext cx="338554" cy="10383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Protein binding</a:t>
            </a:r>
            <a:endParaRPr lang="en-GB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3691056" y="5292080"/>
            <a:ext cx="492443" cy="10383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Cell communication</a:t>
            </a:r>
            <a:endParaRPr lang="en-GB" sz="1000" dirty="0"/>
          </a:p>
        </p:txBody>
      </p:sp>
      <p:sp>
        <p:nvSpPr>
          <p:cNvPr id="30" name="TextBox 29"/>
          <p:cNvSpPr txBox="1"/>
          <p:nvPr/>
        </p:nvSpPr>
        <p:spPr>
          <a:xfrm>
            <a:off x="4163889" y="5292080"/>
            <a:ext cx="338554" cy="10383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>
                <a:solidFill>
                  <a:schemeClr val="bg1"/>
                </a:solidFill>
              </a:rPr>
              <a:t>Defence response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75378" y="5292080"/>
            <a:ext cx="338554" cy="103830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Locomotion</a:t>
            </a:r>
            <a:endParaRPr lang="en-GB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4981817" y="5364088"/>
            <a:ext cx="492443" cy="9663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Response to other organism</a:t>
            </a:r>
            <a:endParaRPr lang="en-GB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5373216" y="5364088"/>
            <a:ext cx="492443" cy="9663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000" dirty="0" smtClean="0"/>
              <a:t>Hydrolase activity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24551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827584"/>
            <a:ext cx="2088000" cy="33285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016" y="827584"/>
            <a:ext cx="2088000" cy="33675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3190" y="689084"/>
            <a:ext cx="3337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9270" y="689084"/>
            <a:ext cx="303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720" y="2972490"/>
            <a:ext cx="461665" cy="87338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Chr.1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1048" y="2491850"/>
            <a:ext cx="461665" cy="135402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NF-</a:t>
            </a:r>
            <a:r>
              <a:rPr lang="en-GB" dirty="0" err="1" smtClean="0">
                <a:solidFill>
                  <a:schemeClr val="bg1"/>
                </a:solidFill>
              </a:rPr>
              <a:t>kB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817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72</Words>
  <Application>Microsoft Office PowerPoint</Application>
  <PresentationFormat>On-screen Show (4:3)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 Jacqueline</dc:creator>
  <cp:lastModifiedBy>David Burt</cp:lastModifiedBy>
  <cp:revision>8</cp:revision>
  <dcterms:created xsi:type="dcterms:W3CDTF">2013-10-02T10:52:32Z</dcterms:created>
  <dcterms:modified xsi:type="dcterms:W3CDTF">2014-08-15T16:07:22Z</dcterms:modified>
</cp:coreProperties>
</file>