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2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4968-E0CF-440D-B488-E2A3BABC5D53}" type="datetimeFigureOut">
              <a:rPr lang="en-GB" smtClean="0"/>
              <a:t>05/02/2014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257D-0A61-43AE-AD00-74625B4D2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92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4968-E0CF-440D-B488-E2A3BABC5D53}" type="datetimeFigureOut">
              <a:rPr lang="en-GB" smtClean="0"/>
              <a:t>05/02/2014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257D-0A61-43AE-AD00-74625B4D2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38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4968-E0CF-440D-B488-E2A3BABC5D53}" type="datetimeFigureOut">
              <a:rPr lang="en-GB" smtClean="0"/>
              <a:t>05/02/2014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257D-0A61-43AE-AD00-74625B4D2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259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4968-E0CF-440D-B488-E2A3BABC5D53}" type="datetimeFigureOut">
              <a:rPr lang="en-GB" smtClean="0"/>
              <a:t>05/02/2014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257D-0A61-43AE-AD00-74625B4D2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572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4968-E0CF-440D-B488-E2A3BABC5D53}" type="datetimeFigureOut">
              <a:rPr lang="en-GB" smtClean="0"/>
              <a:t>05/02/2014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257D-0A61-43AE-AD00-74625B4D2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014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4968-E0CF-440D-B488-E2A3BABC5D53}" type="datetimeFigureOut">
              <a:rPr lang="en-GB" smtClean="0"/>
              <a:t>05/02/2014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257D-0A61-43AE-AD00-74625B4D2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43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4968-E0CF-440D-B488-E2A3BABC5D53}" type="datetimeFigureOut">
              <a:rPr lang="en-GB" smtClean="0"/>
              <a:t>05/02/2014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257D-0A61-43AE-AD00-74625B4D2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095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4968-E0CF-440D-B488-E2A3BABC5D53}" type="datetimeFigureOut">
              <a:rPr lang="en-GB" smtClean="0"/>
              <a:t>05/02/2014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257D-0A61-43AE-AD00-74625B4D2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933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4968-E0CF-440D-B488-E2A3BABC5D53}" type="datetimeFigureOut">
              <a:rPr lang="en-GB" smtClean="0"/>
              <a:t>05/02/2014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257D-0A61-43AE-AD00-74625B4D2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942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4968-E0CF-440D-B488-E2A3BABC5D53}" type="datetimeFigureOut">
              <a:rPr lang="en-GB" smtClean="0"/>
              <a:t>05/02/2014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257D-0A61-43AE-AD00-74625B4D2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4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4968-E0CF-440D-B488-E2A3BABC5D53}" type="datetimeFigureOut">
              <a:rPr lang="en-GB" smtClean="0"/>
              <a:t>05/02/2014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257D-0A61-43AE-AD00-74625B4D2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85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C4968-E0CF-440D-B488-E2A3BABC5D53}" type="datetimeFigureOut">
              <a:rPr lang="en-GB" smtClean="0"/>
              <a:t>05/02/2014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F257D-0A61-43AE-AD00-74625B4D2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450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49917" y="1386778"/>
            <a:ext cx="2592517" cy="276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endParaRPr lang="en-GB" b="1" dirty="0">
              <a:solidFill>
                <a:srgbClr val="FFFF66"/>
              </a:solidFill>
            </a:endParaRPr>
          </a:p>
        </p:txBody>
      </p:sp>
      <p:pic>
        <p:nvPicPr>
          <p:cNvPr id="6" name="Picture 5" descr="C:\Users\jsmith17\Desktop\IFITM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093" y="2113597"/>
            <a:ext cx="925795" cy="64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:\Users\jsmith17\Desktop\IFITM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093" y="2667605"/>
            <a:ext cx="805307" cy="64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:\Users\jsmith17\Desktop\IFITM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093" y="3287205"/>
            <a:ext cx="805307" cy="64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jsmith17\Desktop\IFITM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093" y="3892004"/>
            <a:ext cx="891079" cy="64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:\Users\jsmith17\Desktop\IFITM1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093" y="4453604"/>
            <a:ext cx="1215107" cy="64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899593" y="2167066"/>
            <a:ext cx="8944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/>
              <a:t>IFITM1</a:t>
            </a:r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899593" y="2750248"/>
            <a:ext cx="8944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/>
              <a:t>IFITM2</a:t>
            </a:r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899593" y="3333430"/>
            <a:ext cx="8944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/>
              <a:t>IFITM3</a:t>
            </a:r>
          </a:p>
        </p:txBody>
      </p:sp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899593" y="3916612"/>
            <a:ext cx="89447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/>
              <a:t>IFITM5</a:t>
            </a:r>
          </a:p>
        </p:txBody>
      </p: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899593" y="4499792"/>
            <a:ext cx="9664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/>
              <a:t>IFITM10</a:t>
            </a:r>
          </a:p>
        </p:txBody>
      </p:sp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3073296" y="2120806"/>
            <a:ext cx="20027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/>
              <a:t>137 amino acids</a:t>
            </a: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3073296" y="2700305"/>
            <a:ext cx="20747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/>
              <a:t>113 amino acids</a:t>
            </a:r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3073296" y="3279804"/>
            <a:ext cx="18587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/>
              <a:t>113 amino acids</a:t>
            </a:r>
          </a:p>
        </p:txBody>
      </p:sp>
      <p:sp>
        <p:nvSpPr>
          <p:cNvPr id="19" name="TextBox 17"/>
          <p:cNvSpPr txBox="1">
            <a:spLocks noChangeArrowheads="1"/>
          </p:cNvSpPr>
          <p:nvPr/>
        </p:nvSpPr>
        <p:spPr bwMode="auto">
          <a:xfrm>
            <a:off x="3073296" y="3859303"/>
            <a:ext cx="18587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/>
              <a:t>131 amino acids</a:t>
            </a:r>
          </a:p>
        </p:txBody>
      </p:sp>
      <p:sp>
        <p:nvSpPr>
          <p:cNvPr id="20" name="TextBox 18"/>
          <p:cNvSpPr txBox="1">
            <a:spLocks noChangeArrowheads="1"/>
          </p:cNvSpPr>
          <p:nvPr/>
        </p:nvSpPr>
        <p:spPr bwMode="auto">
          <a:xfrm>
            <a:off x="3073296" y="4438802"/>
            <a:ext cx="18587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/>
              <a:t>199 amino acids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83433" y="1525262"/>
            <a:ext cx="1769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/>
              <a:t>Chicken</a:t>
            </a:r>
          </a:p>
        </p:txBody>
      </p:sp>
      <p:pic>
        <p:nvPicPr>
          <p:cNvPr id="1026" name="Picture 2" descr="C:\Users\jsmith17\Desktop\Duck_IFITM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070" y="2113597"/>
            <a:ext cx="919163" cy="63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jsmith17\Desktop\Duck_IFITM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6070" y="2667605"/>
            <a:ext cx="771525" cy="63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jsmith17\Desktop\Duck_IFITM3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070" y="3287205"/>
            <a:ext cx="890588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jsmith17\Desktop\Duck_IFITM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070" y="3892004"/>
            <a:ext cx="881063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jsmith17\Desktop\Duck_IFITM1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073" y="4453606"/>
            <a:ext cx="1315469" cy="69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5"/>
          <p:cNvSpPr txBox="1">
            <a:spLocks noChangeArrowheads="1"/>
          </p:cNvSpPr>
          <p:nvPr/>
        </p:nvSpPr>
        <p:spPr bwMode="auto">
          <a:xfrm>
            <a:off x="6516216" y="2120806"/>
            <a:ext cx="20027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 smtClean="0"/>
              <a:t>140 </a:t>
            </a:r>
            <a:r>
              <a:rPr lang="en-GB" sz="1600" b="1" dirty="0"/>
              <a:t>amino acids</a:t>
            </a:r>
          </a:p>
        </p:txBody>
      </p:sp>
      <p:sp>
        <p:nvSpPr>
          <p:cNvPr id="26" name="TextBox 15"/>
          <p:cNvSpPr txBox="1">
            <a:spLocks noChangeArrowheads="1"/>
          </p:cNvSpPr>
          <p:nvPr/>
        </p:nvSpPr>
        <p:spPr bwMode="auto">
          <a:xfrm>
            <a:off x="6516216" y="2700305"/>
            <a:ext cx="20747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 smtClean="0"/>
              <a:t>109 </a:t>
            </a:r>
            <a:r>
              <a:rPr lang="en-GB" sz="1600" b="1" dirty="0"/>
              <a:t>amino acids</a:t>
            </a:r>
          </a:p>
        </p:txBody>
      </p:sp>
      <p:sp>
        <p:nvSpPr>
          <p:cNvPr id="27" name="TextBox 16"/>
          <p:cNvSpPr txBox="1">
            <a:spLocks noChangeArrowheads="1"/>
          </p:cNvSpPr>
          <p:nvPr/>
        </p:nvSpPr>
        <p:spPr bwMode="auto">
          <a:xfrm>
            <a:off x="6516216" y="3279804"/>
            <a:ext cx="18587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 smtClean="0"/>
              <a:t>143 </a:t>
            </a:r>
            <a:r>
              <a:rPr lang="en-GB" sz="1600" b="1" dirty="0"/>
              <a:t>amino acids</a:t>
            </a:r>
          </a:p>
        </p:txBody>
      </p:sp>
      <p:sp>
        <p:nvSpPr>
          <p:cNvPr id="28" name="TextBox 17"/>
          <p:cNvSpPr txBox="1">
            <a:spLocks noChangeArrowheads="1"/>
          </p:cNvSpPr>
          <p:nvPr/>
        </p:nvSpPr>
        <p:spPr bwMode="auto">
          <a:xfrm>
            <a:off x="6516216" y="3859303"/>
            <a:ext cx="18587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 smtClean="0"/>
              <a:t>134 </a:t>
            </a:r>
            <a:r>
              <a:rPr lang="en-GB" sz="1600" b="1" dirty="0"/>
              <a:t>amino acids</a:t>
            </a:r>
          </a:p>
        </p:txBody>
      </p:sp>
      <p:sp>
        <p:nvSpPr>
          <p:cNvPr id="29" name="TextBox 18"/>
          <p:cNvSpPr txBox="1">
            <a:spLocks noChangeArrowheads="1"/>
          </p:cNvSpPr>
          <p:nvPr/>
        </p:nvSpPr>
        <p:spPr bwMode="auto">
          <a:xfrm>
            <a:off x="6516216" y="4438802"/>
            <a:ext cx="18587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GB" sz="1600" b="1" dirty="0" smtClean="0"/>
              <a:t>197 </a:t>
            </a:r>
            <a:r>
              <a:rPr lang="en-GB" sz="1600" b="1" dirty="0"/>
              <a:t>amino acids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50445" y="152526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Duck</a:t>
            </a:r>
            <a:endParaRPr lang="en-GB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404664"/>
            <a:ext cx="21391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/>
              <a:t>Supplementary </a:t>
            </a:r>
            <a:r>
              <a:rPr lang="en-GB" sz="1100" b="1" smtClean="0"/>
              <a:t>Figure </a:t>
            </a:r>
            <a:r>
              <a:rPr lang="en-GB" sz="1100" b="1" smtClean="0"/>
              <a:t>1</a:t>
            </a:r>
            <a:endParaRPr lang="en-GB" sz="1100" b="1" dirty="0"/>
          </a:p>
        </p:txBody>
      </p:sp>
    </p:spTree>
    <p:extLst>
      <p:ext uri="{BB962C8B-B14F-4D97-AF65-F5344CB8AC3E}">
        <p14:creationId xmlns:p14="http://schemas.microsoft.com/office/powerpoint/2010/main" val="2458751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40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Edinburgh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SMITH Jacqueline</dc:creator>
  <cp:lastModifiedBy>SMITH Jacqueline</cp:lastModifiedBy>
  <cp:revision>10</cp:revision>
  <dcterms:created xsi:type="dcterms:W3CDTF">2013-05-28T15:47:20Z</dcterms:created>
  <dcterms:modified xsi:type="dcterms:W3CDTF">2014-02-05T11:10:04Z</dcterms:modified>
</cp:coreProperties>
</file>