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87" autoAdjust="0"/>
  </p:normalViewPr>
  <p:slideViewPr>
    <p:cSldViewPr snapToGrid="0">
      <p:cViewPr varScale="1">
        <p:scale>
          <a:sx n="91" d="100"/>
          <a:sy n="91" d="100"/>
        </p:scale>
        <p:origin x="994" y="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447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74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13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47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72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61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534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41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28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49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29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6C453-BCDF-4F25-B042-BFA8A000AF9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77B4A-5178-4D69-9CDA-6CC92C14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70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891171" y="260648"/>
            <a:ext cx="8118844" cy="5809118"/>
            <a:chOff x="303549" y="0"/>
            <a:chExt cx="8119609" cy="5809631"/>
          </a:xfrm>
        </p:grpSpPr>
        <p:grpSp>
          <p:nvGrpSpPr>
            <p:cNvPr id="3" name="Groupe 2"/>
            <p:cNvGrpSpPr/>
            <p:nvPr/>
          </p:nvGrpSpPr>
          <p:grpSpPr>
            <a:xfrm>
              <a:off x="649474" y="313233"/>
              <a:ext cx="7773684" cy="5255449"/>
              <a:chOff x="649474" y="313233"/>
              <a:chExt cx="7773684" cy="5255449"/>
            </a:xfrm>
          </p:grpSpPr>
          <p:pic>
            <p:nvPicPr>
              <p:cNvPr id="73" name="Picture 2" descr="http://www.learnnc.org/lp/media/authors/walbert/venn/Edwards-Venn-six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9474" y="313233"/>
                <a:ext cx="7773684" cy="52554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4" name="Ellipse 73"/>
              <p:cNvSpPr/>
              <p:nvPr/>
            </p:nvSpPr>
            <p:spPr bwMode="auto">
              <a:xfrm>
                <a:off x="3088516" y="1445832"/>
                <a:ext cx="2895600" cy="2880000"/>
              </a:xfrm>
              <a:prstGeom prst="ellipse">
                <a:avLst/>
              </a:prstGeom>
              <a:noFill/>
              <a:ln w="5715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1100">
                    <a:latin typeface="Calibri"/>
                    <a:ea typeface="Times New Roman"/>
                    <a:cs typeface="Times New Roman"/>
                  </a:rPr>
                  <a:t> </a:t>
                </a: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6009412" y="0"/>
              <a:ext cx="2161373" cy="2770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/>
              <a:r>
                <a:rPr lang="en-GB" sz="1200" b="1" i="1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Brachypodium</a:t>
              </a:r>
              <a:r>
                <a:rPr lang="en-GB" sz="1200" b="1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 </a:t>
              </a:r>
              <a:r>
                <a:rPr lang="en-GB" sz="1200" b="1" i="1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distachyon</a:t>
              </a:r>
              <a:r>
                <a:rPr lang="en-GB" sz="1200" b="1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 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852594" y="5532608"/>
              <a:ext cx="1449573" cy="2770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/>
              <a:r>
                <a:rPr lang="en-GB" sz="1200" b="1" i="1">
                  <a:solidFill>
                    <a:srgbClr val="FF0000"/>
                  </a:solidFill>
                  <a:latin typeface="Arial"/>
                  <a:ea typeface="Times New Roman"/>
                  <a:cs typeface="Times New Roman"/>
                </a:rPr>
                <a:t>Hordeum vulgare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585925" y="1054476"/>
              <a:ext cx="1132148" cy="2770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/>
              <a:r>
                <a:rPr lang="en-GB" sz="1200" b="1" i="1">
                  <a:solidFill>
                    <a:srgbClr val="FF00FF"/>
                  </a:solidFill>
                  <a:latin typeface="Arial"/>
                  <a:ea typeface="Times New Roman"/>
                  <a:cs typeface="Times New Roman"/>
                </a:rPr>
                <a:t>Oryza sativa</a:t>
              </a:r>
              <a:r>
                <a:rPr lang="en-GB" sz="1200" b="1">
                  <a:solidFill>
                    <a:srgbClr val="FF00FF"/>
                  </a:solidFill>
                  <a:latin typeface="Arial"/>
                  <a:ea typeface="Times New Roman"/>
                  <a:cs typeface="Times New Roman"/>
                </a:rPr>
                <a:t> 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642397" y="356464"/>
              <a:ext cx="883658" cy="2770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/>
              <a:r>
                <a:rPr lang="fr-FR" sz="1200" b="1" i="1" dirty="0" err="1" smtClean="0">
                  <a:solidFill>
                    <a:srgbClr val="0000FF"/>
                  </a:solidFill>
                  <a:latin typeface="Arial"/>
                  <a:ea typeface="Times New Roman"/>
                  <a:cs typeface="Times New Roman"/>
                </a:rPr>
                <a:t>Zea</a:t>
              </a:r>
              <a:r>
                <a:rPr lang="fr-FR" sz="1200" b="1" i="1" dirty="0" smtClean="0">
                  <a:solidFill>
                    <a:srgbClr val="0000FF"/>
                  </a:solidFill>
                  <a:latin typeface="Arial"/>
                  <a:ea typeface="Times New Roman"/>
                  <a:cs typeface="Times New Roman"/>
                </a:rPr>
                <a:t> </a:t>
              </a:r>
              <a:r>
                <a:rPr lang="fr-FR" sz="1200" b="1" i="1" dirty="0" err="1">
                  <a:solidFill>
                    <a:srgbClr val="0000FF"/>
                  </a:solidFill>
                  <a:latin typeface="Arial"/>
                  <a:ea typeface="Times New Roman"/>
                  <a:cs typeface="Times New Roman"/>
                </a:rPr>
                <a:t>mays</a:t>
              </a:r>
              <a:endParaRPr lang="fr-FR" sz="1200" i="1" dirty="0">
                <a:latin typeface="Times New Roman"/>
                <a:ea typeface="Times New Roman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336118" y="651546"/>
              <a:ext cx="1462398" cy="2770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/>
              <a:r>
                <a:rPr lang="en-GB" sz="1200" b="1" i="1" dirty="0">
                  <a:solidFill>
                    <a:srgbClr val="FFC000"/>
                  </a:solidFill>
                  <a:latin typeface="Arial"/>
                  <a:ea typeface="Times New Roman"/>
                  <a:cs typeface="Times New Roman"/>
                </a:rPr>
                <a:t>Sorghum </a:t>
              </a:r>
              <a:r>
                <a:rPr lang="en-GB" sz="1200" b="1" i="1" dirty="0" err="1">
                  <a:solidFill>
                    <a:srgbClr val="FFC000"/>
                  </a:solidFill>
                  <a:latin typeface="Arial"/>
                  <a:ea typeface="Times New Roman"/>
                  <a:cs typeface="Times New Roman"/>
                </a:rPr>
                <a:t>bicolor</a:t>
              </a:r>
              <a:r>
                <a:rPr lang="en-GB" sz="1200" b="1" dirty="0">
                  <a:solidFill>
                    <a:srgbClr val="FFC000"/>
                  </a:solidFill>
                  <a:latin typeface="Arial"/>
                  <a:ea typeface="Times New Roman"/>
                  <a:cs typeface="Times New Roman"/>
                </a:rPr>
                <a:t> </a:t>
              </a:r>
              <a:endParaRPr lang="fr-FR" sz="1200" dirty="0">
                <a:latin typeface="Times New Roman"/>
                <a:ea typeface="Times New Roman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03549" y="1270818"/>
              <a:ext cx="1090466" cy="2770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/>
              <a:r>
                <a:rPr lang="en-GB" sz="1200" b="1" dirty="0" err="1">
                  <a:solidFill>
                    <a:srgbClr val="009C5E"/>
                  </a:solidFill>
                  <a:latin typeface="Arial"/>
                  <a:ea typeface="Times New Roman"/>
                  <a:cs typeface="Times New Roman"/>
                </a:rPr>
                <a:t>ALOMYbase</a:t>
              </a:r>
              <a:endParaRPr lang="fr-FR" sz="1200" dirty="0">
                <a:latin typeface="Times New Roman"/>
                <a:ea typeface="Times New Roman"/>
              </a:endParaRPr>
            </a:p>
          </p:txBody>
        </p:sp>
        <p:sp>
          <p:nvSpPr>
            <p:cNvPr id="10" name="ZoneTexte 82"/>
            <p:cNvSpPr txBox="1"/>
            <p:nvPr/>
          </p:nvSpPr>
          <p:spPr>
            <a:xfrm>
              <a:off x="5749531" y="715116"/>
              <a:ext cx="762000" cy="3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400">
                  <a:solidFill>
                    <a:srgbClr val="000000"/>
                  </a:solidFill>
                  <a:latin typeface="Times New Roman"/>
                  <a:ea typeface="Times New Roman"/>
                </a:rPr>
                <a:t>463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11" name="ZoneTexte 83"/>
            <p:cNvSpPr txBox="1"/>
            <p:nvPr/>
          </p:nvSpPr>
          <p:spPr>
            <a:xfrm>
              <a:off x="1116857" y="4678701"/>
              <a:ext cx="762000" cy="3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400" dirty="0">
                  <a:solidFill>
                    <a:srgbClr val="FF0000"/>
                  </a:solidFill>
                  <a:latin typeface="Times New Roman"/>
                  <a:ea typeface="Times New Roman"/>
                </a:rPr>
                <a:t>2,408</a:t>
              </a:r>
              <a:endParaRPr lang="fr-FR" sz="1200" dirty="0">
                <a:latin typeface="Times New Roman"/>
                <a:ea typeface="Times New Roman"/>
              </a:endParaRPr>
            </a:p>
          </p:txBody>
        </p:sp>
        <p:sp>
          <p:nvSpPr>
            <p:cNvPr id="12" name="ZoneTexte 84"/>
            <p:cNvSpPr txBox="1"/>
            <p:nvPr/>
          </p:nvSpPr>
          <p:spPr>
            <a:xfrm>
              <a:off x="1650225" y="1875231"/>
              <a:ext cx="762000" cy="3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400">
                  <a:solidFill>
                    <a:srgbClr val="008000"/>
                  </a:solidFill>
                  <a:latin typeface="Times New Roman"/>
                  <a:ea typeface="Times New Roman"/>
                </a:rPr>
                <a:t>833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13" name="ZoneTexte 85"/>
            <p:cNvSpPr txBox="1"/>
            <p:nvPr/>
          </p:nvSpPr>
          <p:spPr>
            <a:xfrm rot="1863315">
              <a:off x="3574866" y="1512886"/>
              <a:ext cx="41719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289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14" name="ZoneTexte 86"/>
            <p:cNvSpPr txBox="1"/>
            <p:nvPr/>
          </p:nvSpPr>
          <p:spPr>
            <a:xfrm rot="1863315">
              <a:off x="3132757" y="1512887"/>
              <a:ext cx="6286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1705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15" name="ZoneTexte 87"/>
            <p:cNvSpPr txBox="1"/>
            <p:nvPr/>
          </p:nvSpPr>
          <p:spPr>
            <a:xfrm>
              <a:off x="4561004" y="3019568"/>
              <a:ext cx="762000" cy="338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600" b="1">
                  <a:solidFill>
                    <a:srgbClr val="000000"/>
                  </a:solidFill>
                  <a:latin typeface="Times New Roman"/>
                  <a:ea typeface="Times New Roman"/>
                </a:rPr>
                <a:t>9,328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16" name="ZoneTexte 88"/>
            <p:cNvSpPr txBox="1"/>
            <p:nvPr/>
          </p:nvSpPr>
          <p:spPr>
            <a:xfrm>
              <a:off x="3920844" y="883908"/>
              <a:ext cx="641350" cy="3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400" dirty="0">
                  <a:solidFill>
                    <a:srgbClr val="000000"/>
                  </a:solidFill>
                  <a:latin typeface="Times New Roman"/>
                  <a:ea typeface="Times New Roman"/>
                </a:rPr>
                <a:t>3,340</a:t>
              </a:r>
              <a:endParaRPr lang="fr-FR" sz="1200" dirty="0">
                <a:latin typeface="Times New Roman"/>
                <a:ea typeface="Times New Roman"/>
              </a:endParaRPr>
            </a:p>
          </p:txBody>
        </p:sp>
        <p:sp>
          <p:nvSpPr>
            <p:cNvPr id="17" name="ZoneTexte 89"/>
            <p:cNvSpPr txBox="1"/>
            <p:nvPr/>
          </p:nvSpPr>
          <p:spPr>
            <a:xfrm>
              <a:off x="6663875" y="4724864"/>
              <a:ext cx="7620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370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18" name="ZoneTexte 90"/>
            <p:cNvSpPr txBox="1"/>
            <p:nvPr/>
          </p:nvSpPr>
          <p:spPr>
            <a:xfrm>
              <a:off x="6663875" y="3475344"/>
              <a:ext cx="7620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210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19" name="ZoneTexte 91"/>
            <p:cNvSpPr txBox="1"/>
            <p:nvPr/>
          </p:nvSpPr>
          <p:spPr>
            <a:xfrm>
              <a:off x="6663875" y="2044499"/>
              <a:ext cx="7620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217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0" name="ZoneTexte 92"/>
            <p:cNvSpPr txBox="1"/>
            <p:nvPr/>
          </p:nvSpPr>
          <p:spPr>
            <a:xfrm>
              <a:off x="4417202" y="930071"/>
              <a:ext cx="7620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48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1" name="ZoneTexte 93"/>
            <p:cNvSpPr txBox="1"/>
            <p:nvPr/>
          </p:nvSpPr>
          <p:spPr>
            <a:xfrm>
              <a:off x="5292360" y="1559587"/>
              <a:ext cx="43116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187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2" name="ZoneTexte 94"/>
            <p:cNvSpPr txBox="1"/>
            <p:nvPr/>
          </p:nvSpPr>
          <p:spPr>
            <a:xfrm>
              <a:off x="5006627" y="1570448"/>
              <a:ext cx="3810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70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3" name="ZoneTexte 95"/>
            <p:cNvSpPr txBox="1"/>
            <p:nvPr/>
          </p:nvSpPr>
          <p:spPr>
            <a:xfrm>
              <a:off x="3783609" y="4601760"/>
              <a:ext cx="7620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149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4" name="ZoneTexte 96"/>
            <p:cNvSpPr txBox="1"/>
            <p:nvPr/>
          </p:nvSpPr>
          <p:spPr>
            <a:xfrm>
              <a:off x="1650225" y="3475344"/>
              <a:ext cx="7620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511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5" name="ZoneTexte 97"/>
            <p:cNvSpPr txBox="1"/>
            <p:nvPr/>
          </p:nvSpPr>
          <p:spPr>
            <a:xfrm>
              <a:off x="3692258" y="3952988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74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6" name="ZoneTexte 98"/>
            <p:cNvSpPr txBox="1"/>
            <p:nvPr/>
          </p:nvSpPr>
          <p:spPr>
            <a:xfrm>
              <a:off x="4149430" y="1201358"/>
              <a:ext cx="39560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179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7" name="ZoneTexte 99"/>
            <p:cNvSpPr txBox="1"/>
            <p:nvPr/>
          </p:nvSpPr>
          <p:spPr>
            <a:xfrm>
              <a:off x="5035206" y="1789364"/>
              <a:ext cx="39624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130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8" name="ZoneTexte 100"/>
            <p:cNvSpPr txBox="1"/>
            <p:nvPr/>
          </p:nvSpPr>
          <p:spPr>
            <a:xfrm>
              <a:off x="3596864" y="1791796"/>
              <a:ext cx="39624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308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29" name="ZoneTexte 101"/>
            <p:cNvSpPr txBox="1"/>
            <p:nvPr/>
          </p:nvSpPr>
          <p:spPr>
            <a:xfrm>
              <a:off x="3412546" y="1988810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24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0" name="ZoneTexte 102"/>
            <p:cNvSpPr txBox="1"/>
            <p:nvPr/>
          </p:nvSpPr>
          <p:spPr>
            <a:xfrm>
              <a:off x="3143892" y="1722839"/>
              <a:ext cx="39624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92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1" name="ZoneTexte 103"/>
            <p:cNvSpPr txBox="1"/>
            <p:nvPr/>
          </p:nvSpPr>
          <p:spPr>
            <a:xfrm>
              <a:off x="2412178" y="2484798"/>
              <a:ext cx="4133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145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2" name="ZoneTexte 104"/>
            <p:cNvSpPr txBox="1"/>
            <p:nvPr/>
          </p:nvSpPr>
          <p:spPr>
            <a:xfrm>
              <a:off x="5279691" y="1967559"/>
              <a:ext cx="3244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77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3" name="ZoneTexte 105"/>
            <p:cNvSpPr txBox="1"/>
            <p:nvPr/>
          </p:nvSpPr>
          <p:spPr>
            <a:xfrm>
              <a:off x="2473133" y="3094365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40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4" name="ZoneTexte 106"/>
            <p:cNvSpPr txBox="1"/>
            <p:nvPr/>
          </p:nvSpPr>
          <p:spPr>
            <a:xfrm rot="1789461">
              <a:off x="3804073" y="1481982"/>
              <a:ext cx="46799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 dirty="0">
                  <a:solidFill>
                    <a:srgbClr val="000000"/>
                  </a:solidFill>
                  <a:latin typeface="Times New Roman"/>
                  <a:ea typeface="Times New Roman"/>
                </a:rPr>
                <a:t>1122</a:t>
              </a:r>
              <a:endParaRPr lang="fr-FR" sz="1200" dirty="0">
                <a:latin typeface="Times New Roman"/>
                <a:ea typeface="Times New Roman"/>
              </a:endParaRPr>
            </a:p>
          </p:txBody>
        </p:sp>
        <p:sp>
          <p:nvSpPr>
            <p:cNvPr id="35" name="ZoneTexte 107"/>
            <p:cNvSpPr txBox="1"/>
            <p:nvPr/>
          </p:nvSpPr>
          <p:spPr>
            <a:xfrm>
              <a:off x="4743993" y="1537546"/>
              <a:ext cx="39560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131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6" name="ZoneTexte 108"/>
            <p:cNvSpPr txBox="1"/>
            <p:nvPr/>
          </p:nvSpPr>
          <p:spPr>
            <a:xfrm>
              <a:off x="4532968" y="1875231"/>
              <a:ext cx="39560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577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7" name="ZoneTexte 109"/>
            <p:cNvSpPr txBox="1"/>
            <p:nvPr/>
          </p:nvSpPr>
          <p:spPr>
            <a:xfrm>
              <a:off x="4058235" y="1889244"/>
              <a:ext cx="39624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454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8" name="ZoneTexte 110"/>
            <p:cNvSpPr txBox="1"/>
            <p:nvPr/>
          </p:nvSpPr>
          <p:spPr>
            <a:xfrm>
              <a:off x="4431625" y="1189468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58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39" name="ZoneTexte 111"/>
            <p:cNvSpPr txBox="1"/>
            <p:nvPr/>
          </p:nvSpPr>
          <p:spPr>
            <a:xfrm>
              <a:off x="6199741" y="3110497"/>
              <a:ext cx="3244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30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0" name="ZoneTexte 112"/>
            <p:cNvSpPr txBox="1"/>
            <p:nvPr/>
          </p:nvSpPr>
          <p:spPr>
            <a:xfrm>
              <a:off x="6199741" y="2489977"/>
              <a:ext cx="3244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7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1" name="ZoneTexte 113"/>
            <p:cNvSpPr txBox="1"/>
            <p:nvPr/>
          </p:nvSpPr>
          <p:spPr>
            <a:xfrm>
              <a:off x="5624382" y="2375594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38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2" name="ZoneTexte 114"/>
            <p:cNvSpPr txBox="1"/>
            <p:nvPr/>
          </p:nvSpPr>
          <p:spPr>
            <a:xfrm>
              <a:off x="5553305" y="2103819"/>
              <a:ext cx="3244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22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3" name="ZoneTexte 115"/>
            <p:cNvSpPr txBox="1"/>
            <p:nvPr/>
          </p:nvSpPr>
          <p:spPr>
            <a:xfrm>
              <a:off x="5520945" y="3229136"/>
              <a:ext cx="46799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442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4" name="ZoneTexte 116"/>
            <p:cNvSpPr txBox="1"/>
            <p:nvPr/>
          </p:nvSpPr>
          <p:spPr>
            <a:xfrm>
              <a:off x="5269192" y="3594102"/>
              <a:ext cx="4318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412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5" name="ZoneTexte 117"/>
            <p:cNvSpPr txBox="1"/>
            <p:nvPr/>
          </p:nvSpPr>
          <p:spPr>
            <a:xfrm>
              <a:off x="5520945" y="3442336"/>
              <a:ext cx="35687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81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6" name="ZoneTexte 118"/>
            <p:cNvSpPr txBox="1"/>
            <p:nvPr/>
          </p:nvSpPr>
          <p:spPr>
            <a:xfrm>
              <a:off x="5292360" y="3998596"/>
              <a:ext cx="39624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176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7" name="ZoneTexte 119"/>
            <p:cNvSpPr txBox="1"/>
            <p:nvPr/>
          </p:nvSpPr>
          <p:spPr>
            <a:xfrm>
              <a:off x="5006627" y="3762507"/>
              <a:ext cx="39624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222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8" name="ZoneTexte 120"/>
            <p:cNvSpPr txBox="1"/>
            <p:nvPr/>
          </p:nvSpPr>
          <p:spPr>
            <a:xfrm>
              <a:off x="5006627" y="3945218"/>
              <a:ext cx="3244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61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49" name="ZoneTexte 121"/>
            <p:cNvSpPr txBox="1"/>
            <p:nvPr/>
          </p:nvSpPr>
          <p:spPr>
            <a:xfrm>
              <a:off x="4743993" y="4011573"/>
              <a:ext cx="39560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235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0" name="ZoneTexte 122"/>
            <p:cNvSpPr txBox="1"/>
            <p:nvPr/>
          </p:nvSpPr>
          <p:spPr>
            <a:xfrm>
              <a:off x="3854249" y="4008715"/>
              <a:ext cx="43180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110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1" name="ZoneTexte 123"/>
            <p:cNvSpPr txBox="1"/>
            <p:nvPr/>
          </p:nvSpPr>
          <p:spPr>
            <a:xfrm>
              <a:off x="4516982" y="3710460"/>
              <a:ext cx="4895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3024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2" name="ZoneTexte 124"/>
            <p:cNvSpPr txBox="1"/>
            <p:nvPr/>
          </p:nvSpPr>
          <p:spPr>
            <a:xfrm>
              <a:off x="4073234" y="3703932"/>
              <a:ext cx="39560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257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3" name="ZoneTexte 125"/>
            <p:cNvSpPr txBox="1"/>
            <p:nvPr/>
          </p:nvSpPr>
          <p:spPr>
            <a:xfrm>
              <a:off x="4634306" y="4678701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51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4" name="ZoneTexte 126"/>
            <p:cNvSpPr txBox="1"/>
            <p:nvPr/>
          </p:nvSpPr>
          <p:spPr>
            <a:xfrm>
              <a:off x="3901644" y="3106032"/>
              <a:ext cx="39878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166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5" name="ZoneTexte 127"/>
            <p:cNvSpPr txBox="1"/>
            <p:nvPr/>
          </p:nvSpPr>
          <p:spPr>
            <a:xfrm>
              <a:off x="3920844" y="2486941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45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6" name="ZoneTexte 128"/>
            <p:cNvSpPr txBox="1"/>
            <p:nvPr/>
          </p:nvSpPr>
          <p:spPr>
            <a:xfrm>
              <a:off x="4730638" y="2516228"/>
              <a:ext cx="4381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384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7" name="ZoneTexte 129"/>
            <p:cNvSpPr txBox="1"/>
            <p:nvPr/>
          </p:nvSpPr>
          <p:spPr>
            <a:xfrm>
              <a:off x="3139692" y="3190293"/>
              <a:ext cx="3244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53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8" name="ZoneTexte 130"/>
            <p:cNvSpPr txBox="1"/>
            <p:nvPr/>
          </p:nvSpPr>
          <p:spPr>
            <a:xfrm>
              <a:off x="3434874" y="3511239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47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59" name="ZoneTexte 131"/>
            <p:cNvSpPr txBox="1"/>
            <p:nvPr/>
          </p:nvSpPr>
          <p:spPr>
            <a:xfrm>
              <a:off x="3656965" y="3762507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75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0" name="ZoneTexte 132"/>
            <p:cNvSpPr txBox="1"/>
            <p:nvPr/>
          </p:nvSpPr>
          <p:spPr>
            <a:xfrm>
              <a:off x="3311281" y="4000480"/>
              <a:ext cx="39560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163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1" name="ZoneTexte 133"/>
            <p:cNvSpPr txBox="1"/>
            <p:nvPr/>
          </p:nvSpPr>
          <p:spPr>
            <a:xfrm>
              <a:off x="3196600" y="3777897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62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2" name="ZoneTexte 134"/>
            <p:cNvSpPr txBox="1"/>
            <p:nvPr/>
          </p:nvSpPr>
          <p:spPr>
            <a:xfrm>
              <a:off x="3119678" y="2363836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3" name="ZoneTexte 135"/>
            <p:cNvSpPr txBox="1"/>
            <p:nvPr/>
          </p:nvSpPr>
          <p:spPr>
            <a:xfrm>
              <a:off x="2777914" y="2680377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13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4" name="ZoneTexte 136"/>
            <p:cNvSpPr txBox="1"/>
            <p:nvPr/>
          </p:nvSpPr>
          <p:spPr>
            <a:xfrm>
              <a:off x="2802919" y="2895065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35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5" name="ZoneTexte 137"/>
            <p:cNvSpPr txBox="1"/>
            <p:nvPr/>
          </p:nvSpPr>
          <p:spPr>
            <a:xfrm>
              <a:off x="4394332" y="4327643"/>
              <a:ext cx="431244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109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6" name="ZoneTexte 138"/>
            <p:cNvSpPr txBox="1"/>
            <p:nvPr/>
          </p:nvSpPr>
          <p:spPr>
            <a:xfrm>
              <a:off x="4206426" y="4313498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53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7" name="ZoneTexte 139"/>
            <p:cNvSpPr txBox="1"/>
            <p:nvPr/>
          </p:nvSpPr>
          <p:spPr>
            <a:xfrm>
              <a:off x="5481310" y="3814421"/>
              <a:ext cx="39624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184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8" name="ZoneTexte 140"/>
            <p:cNvSpPr txBox="1"/>
            <p:nvPr/>
          </p:nvSpPr>
          <p:spPr>
            <a:xfrm>
              <a:off x="5933720" y="2696400"/>
              <a:ext cx="3244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69" name="ZoneTexte 141"/>
            <p:cNvSpPr txBox="1"/>
            <p:nvPr/>
          </p:nvSpPr>
          <p:spPr>
            <a:xfrm>
              <a:off x="3126899" y="2118520"/>
              <a:ext cx="33718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63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70" name="ZoneTexte 142"/>
            <p:cNvSpPr txBox="1"/>
            <p:nvPr/>
          </p:nvSpPr>
          <p:spPr>
            <a:xfrm>
              <a:off x="3158891" y="3442336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41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71" name="ZoneTexte 143"/>
            <p:cNvSpPr txBox="1"/>
            <p:nvPr/>
          </p:nvSpPr>
          <p:spPr>
            <a:xfrm>
              <a:off x="5533181" y="1701245"/>
              <a:ext cx="323850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55</a:t>
              </a:r>
              <a:endParaRPr lang="fr-FR" sz="1200">
                <a:latin typeface="Times New Roman"/>
                <a:ea typeface="Times New Roman"/>
              </a:endParaRPr>
            </a:p>
          </p:txBody>
        </p:sp>
        <p:sp>
          <p:nvSpPr>
            <p:cNvPr id="72" name="ZoneTexte 144"/>
            <p:cNvSpPr txBox="1"/>
            <p:nvPr/>
          </p:nvSpPr>
          <p:spPr>
            <a:xfrm>
              <a:off x="5825727" y="2908965"/>
              <a:ext cx="432435" cy="2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fr-FR" sz="1100">
                  <a:solidFill>
                    <a:srgbClr val="000000"/>
                  </a:solidFill>
                  <a:latin typeface="Times New Roman"/>
                  <a:ea typeface="Times New Roman"/>
                </a:rPr>
                <a:t>217</a:t>
              </a:r>
              <a:endParaRPr lang="fr-FR" sz="1200">
                <a:latin typeface="Times New Roman"/>
                <a:ea typeface="Times New Roman"/>
              </a:endParaRPr>
            </a:p>
          </p:txBody>
        </p:sp>
      </p:grpSp>
      <p:sp>
        <p:nvSpPr>
          <p:cNvPr id="75" name="Rectangle 74"/>
          <p:cNvSpPr/>
          <p:nvPr/>
        </p:nvSpPr>
        <p:spPr>
          <a:xfrm>
            <a:off x="227905" y="6091275"/>
            <a:ext cx="9503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GB" sz="1200" b="1" dirty="0" smtClean="0">
                <a:latin typeface="Times New Roman" pitchFamily="18" charset="0"/>
                <a:cs typeface="Times New Roman" pitchFamily="18" charset="0"/>
              </a:rPr>
              <a:t>S3: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OrthoMCL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analysis results showing groups of peptides shared among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ALOMYbase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and grass genomes. The six-way Venn diagram shows the number of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OrthoMCL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groups of peptides shared among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ALOMYbase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GB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GB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distachyon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H. </a:t>
            </a:r>
            <a:r>
              <a:rPr lang="en-GB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vulgare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Z. mays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O. </a:t>
            </a:r>
            <a:r>
              <a:rPr lang="en-GB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sativa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and/or </a:t>
            </a:r>
            <a:r>
              <a:rPr lang="en-GB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S. </a:t>
            </a:r>
            <a:r>
              <a:rPr lang="en-GB" sz="1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bicolor</a:t>
            </a:r>
            <a:r>
              <a:rPr lang="en-GB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 80% match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cutoff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threshold was implemented for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ortholog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clustering.</a:t>
            </a:r>
            <a:endParaRPr lang="fr-FR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6887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2108</TotalTime>
  <Words>139</Words>
  <Application>Microsoft Office PowerPoint</Application>
  <PresentationFormat>Format A4 (210 x 297 mm)</PresentationFormat>
  <Paragraphs>71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Thème Office</vt:lpstr>
      <vt:lpstr>Présentation PowerPoint</vt:lpstr>
    </vt:vector>
  </TitlesOfParts>
  <Company>Bayer Cropscience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INRA</dc:creator>
  <cp:lastModifiedBy>Christophe</cp:lastModifiedBy>
  <cp:revision>46</cp:revision>
  <dcterms:created xsi:type="dcterms:W3CDTF">2014-05-23T13:33:01Z</dcterms:created>
  <dcterms:modified xsi:type="dcterms:W3CDTF">2015-01-20T09:18:04Z</dcterms:modified>
</cp:coreProperties>
</file>