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200900" cy="22323425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31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87" autoAdjust="0"/>
  </p:normalViewPr>
  <p:slideViewPr>
    <p:cSldViewPr>
      <p:cViewPr>
        <p:scale>
          <a:sx n="131" d="100"/>
          <a:sy n="131" d="100"/>
        </p:scale>
        <p:origin x="859" y="-14434"/>
      </p:cViewPr>
      <p:guideLst>
        <p:guide orient="horz" pos="7031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4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8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824382716049381E-2"/>
          <c:y val="7.8334444444444443E-2"/>
          <c:w val="0.88665709876543208"/>
          <c:h val="0.75578999999999996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4.7749287273717196E-3</c:v>
                </c:pt>
                <c:pt idx="1">
                  <c:v>9.8499436140025206E-4</c:v>
                </c:pt>
                <c:pt idx="2">
                  <c:v>0.10554507039748724</c:v>
                </c:pt>
                <c:pt idx="3">
                  <c:v>0.44694478970431956</c:v>
                </c:pt>
                <c:pt idx="4">
                  <c:v>1.6412639308409045E-2</c:v>
                </c:pt>
                <c:pt idx="5">
                  <c:v>1.8838267915900261E-3</c:v>
                </c:pt>
                <c:pt idx="6">
                  <c:v>2.141984597760475E-2</c:v>
                </c:pt>
                <c:pt idx="7">
                  <c:v>8.4556872201024272E-2</c:v>
                </c:pt>
                <c:pt idx="8">
                  <c:v>2.2119238513334916E-2</c:v>
                </c:pt>
                <c:pt idx="9">
                  <c:v>5.7920530625104591</c:v>
                </c:pt>
                <c:pt idx="10">
                  <c:v>2.1393815107918376E-2</c:v>
                </c:pt>
                <c:pt idx="11">
                  <c:v>5.079684839952614E-2</c:v>
                </c:pt>
                <c:pt idx="12">
                  <c:v>1.5599194666280252E-3</c:v>
                </c:pt>
                <c:pt idx="13">
                  <c:v>1.3978329279308713E-2</c:v>
                </c:pt>
                <c:pt idx="14">
                  <c:v>0.16159830352437327</c:v>
                </c:pt>
                <c:pt idx="15">
                  <c:v>5.4267179103695478</c:v>
                </c:pt>
                <c:pt idx="16">
                  <c:v>2.0254797648436438E-2</c:v>
                </c:pt>
                <c:pt idx="17">
                  <c:v>4.7156877802092566E-2</c:v>
                </c:pt>
                <c:pt idx="18">
                  <c:v>0</c:v>
                </c:pt>
                <c:pt idx="19">
                  <c:v>3.9917932790393497E-2</c:v>
                </c:pt>
                <c:pt idx="20">
                  <c:v>6.7042597664894746E-2</c:v>
                </c:pt>
                <c:pt idx="21">
                  <c:v>10.011069305103645</c:v>
                </c:pt>
                <c:pt idx="22">
                  <c:v>3.4053255187318034E-2</c:v>
                </c:pt>
                <c:pt idx="23">
                  <c:v>4.5847049163743915E-2</c:v>
                </c:pt>
                <c:pt idx="24">
                  <c:v>1.4658390597066648E-2</c:v>
                </c:pt>
                <c:pt idx="25">
                  <c:v>8.8789911238343153E-3</c:v>
                </c:pt>
                <c:pt idx="26">
                  <c:v>2.0504764207782675E-2</c:v>
                </c:pt>
                <c:pt idx="27">
                  <c:v>4.8769054605357729</c:v>
                </c:pt>
                <c:pt idx="28">
                  <c:v>4.0851610401370524E-2</c:v>
                </c:pt>
                <c:pt idx="29">
                  <c:v>1.6176528700945159E-2</c:v>
                </c:pt>
                <c:pt idx="30">
                  <c:v>1.7848963289199105E-2</c:v>
                </c:pt>
                <c:pt idx="31">
                  <c:v>1.6622346778729119E-2</c:v>
                </c:pt>
                <c:pt idx="32">
                  <c:v>5.2058937423482155E-3</c:v>
                </c:pt>
                <c:pt idx="33">
                  <c:v>6.3595507422654523</c:v>
                </c:pt>
                <c:pt idx="34">
                  <c:v>1.1838270611625906E-2</c:v>
                </c:pt>
                <c:pt idx="35">
                  <c:v>1.8482255830998787E-2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698784"/>
        <c:axId val="148699344"/>
      </c:barChart>
      <c:catAx>
        <c:axId val="148698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+mn-lt"/>
                <a:cs typeface="Times New Roman" panose="02020603050405020304" pitchFamily="18" charset="0"/>
              </a:defRPr>
            </a:pPr>
            <a:endParaRPr lang="fr-FR"/>
          </a:p>
        </c:txPr>
        <c:crossAx val="148699344"/>
        <c:crosses val="autoZero"/>
        <c:auto val="1"/>
        <c:lblAlgn val="ctr"/>
        <c:lblOffset val="100"/>
        <c:noMultiLvlLbl val="0"/>
      </c:catAx>
      <c:valAx>
        <c:axId val="1486993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6987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0.2537353887470038</c:v>
                </c:pt>
                <c:pt idx="1">
                  <c:v>0.2757680308706284</c:v>
                </c:pt>
                <c:pt idx="2">
                  <c:v>0.40547962754546374</c:v>
                </c:pt>
                <c:pt idx="3">
                  <c:v>0.29772027753159319</c:v>
                </c:pt>
                <c:pt idx="4">
                  <c:v>2.2880096718998248</c:v>
                </c:pt>
                <c:pt idx="5">
                  <c:v>0.4196854648870571</c:v>
                </c:pt>
                <c:pt idx="6">
                  <c:v>1.1947071587613265</c:v>
                </c:pt>
                <c:pt idx="7">
                  <c:v>1.7920035120806912</c:v>
                </c:pt>
                <c:pt idx="8">
                  <c:v>1.5699968858092166</c:v>
                </c:pt>
                <c:pt idx="9">
                  <c:v>1.2823284254186504</c:v>
                </c:pt>
                <c:pt idx="10">
                  <c:v>1.1589844540965715</c:v>
                </c:pt>
                <c:pt idx="11">
                  <c:v>2.1537365296139872</c:v>
                </c:pt>
                <c:pt idx="12">
                  <c:v>0.6796225356261395</c:v>
                </c:pt>
                <c:pt idx="13">
                  <c:v>0.90313683048008075</c:v>
                </c:pt>
                <c:pt idx="14">
                  <c:v>1.3733457818904371</c:v>
                </c:pt>
                <c:pt idx="15">
                  <c:v>0.99392443732854752</c:v>
                </c:pt>
                <c:pt idx="16">
                  <c:v>0.74446421617779368</c:v>
                </c:pt>
                <c:pt idx="17">
                  <c:v>0.97392211925773131</c:v>
                </c:pt>
                <c:pt idx="18">
                  <c:v>0.59524669056912771</c:v>
                </c:pt>
                <c:pt idx="19">
                  <c:v>1.663997288101708</c:v>
                </c:pt>
                <c:pt idx="20">
                  <c:v>1.2534721280087744</c:v>
                </c:pt>
                <c:pt idx="21">
                  <c:v>1.2394213802778993</c:v>
                </c:pt>
                <c:pt idx="22">
                  <c:v>1.0138792929889335</c:v>
                </c:pt>
                <c:pt idx="23">
                  <c:v>1.2997805581293063</c:v>
                </c:pt>
                <c:pt idx="24">
                  <c:v>0.81475243945839326</c:v>
                </c:pt>
                <c:pt idx="25">
                  <c:v>1.6963382106156708</c:v>
                </c:pt>
                <c:pt idx="26">
                  <c:v>1.2616694430114899</c:v>
                </c:pt>
                <c:pt idx="27">
                  <c:v>1.1032611360893354</c:v>
                </c:pt>
                <c:pt idx="28">
                  <c:v>1.3383841499907667</c:v>
                </c:pt>
                <c:pt idx="29">
                  <c:v>0.58735205355651365</c:v>
                </c:pt>
                <c:pt idx="30">
                  <c:v>0.82285287032840948</c:v>
                </c:pt>
                <c:pt idx="31">
                  <c:v>0.93395608799089036</c:v>
                </c:pt>
                <c:pt idx="32">
                  <c:v>0.69808123820234547</c:v>
                </c:pt>
                <c:pt idx="33">
                  <c:v>2.0033542254427612</c:v>
                </c:pt>
                <c:pt idx="34">
                  <c:v>0.87449320196785274</c:v>
                </c:pt>
                <c:pt idx="35">
                  <c:v>1.0728564989638181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15280"/>
        <c:axId val="149815840"/>
      </c:barChart>
      <c:catAx>
        <c:axId val="149815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9815840"/>
        <c:crosses val="autoZero"/>
        <c:auto val="1"/>
        <c:lblAlgn val="ctr"/>
        <c:lblOffset val="100"/>
        <c:noMultiLvlLbl val="0"/>
      </c:catAx>
      <c:valAx>
        <c:axId val="149815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98152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1.3050475157604664</c:v>
                </c:pt>
                <c:pt idx="1">
                  <c:v>0.3432852607474503</c:v>
                </c:pt>
                <c:pt idx="2">
                  <c:v>1.8731957317817849E-2</c:v>
                </c:pt>
                <c:pt idx="3">
                  <c:v>1.0784967737207989</c:v>
                </c:pt>
                <c:pt idx="4">
                  <c:v>0.66699904973335167</c:v>
                </c:pt>
                <c:pt idx="5">
                  <c:v>0.77032724468884461</c:v>
                </c:pt>
                <c:pt idx="6">
                  <c:v>1.3564984686458128</c:v>
                </c:pt>
                <c:pt idx="7">
                  <c:v>1.4575385615046894</c:v>
                </c:pt>
                <c:pt idx="8">
                  <c:v>0.58923648054183331</c:v>
                </c:pt>
                <c:pt idx="9">
                  <c:v>0.74753550447004169</c:v>
                </c:pt>
                <c:pt idx="10">
                  <c:v>2.1964444007018238</c:v>
                </c:pt>
                <c:pt idx="11">
                  <c:v>1.3940223196988455</c:v>
                </c:pt>
                <c:pt idx="12">
                  <c:v>0.38189712195602188</c:v>
                </c:pt>
                <c:pt idx="13">
                  <c:v>0.54340885839083009</c:v>
                </c:pt>
                <c:pt idx="14">
                  <c:v>0.32106326041812133</c:v>
                </c:pt>
                <c:pt idx="15">
                  <c:v>0.79258818492394456</c:v>
                </c:pt>
                <c:pt idx="16">
                  <c:v>0.61684037544121051</c:v>
                </c:pt>
                <c:pt idx="17">
                  <c:v>1.3766471339593245</c:v>
                </c:pt>
                <c:pt idx="18">
                  <c:v>0.39964035272248394</c:v>
                </c:pt>
                <c:pt idx="19">
                  <c:v>0.78274743425165061</c:v>
                </c:pt>
                <c:pt idx="20">
                  <c:v>0.14866286332694428</c:v>
                </c:pt>
                <c:pt idx="21">
                  <c:v>1.2384783624451794</c:v>
                </c:pt>
                <c:pt idx="22">
                  <c:v>0.46128240049601299</c:v>
                </c:pt>
                <c:pt idx="23">
                  <c:v>1.267290772728602</c:v>
                </c:pt>
                <c:pt idx="24">
                  <c:v>2.8941170833557486</c:v>
                </c:pt>
                <c:pt idx="25">
                  <c:v>1.3174185706660075</c:v>
                </c:pt>
                <c:pt idx="26">
                  <c:v>0.61997190962973059</c:v>
                </c:pt>
                <c:pt idx="27">
                  <c:v>1.7386913671781137</c:v>
                </c:pt>
                <c:pt idx="28">
                  <c:v>2.089808556696477</c:v>
                </c:pt>
                <c:pt idx="29">
                  <c:v>0.37477643363398677</c:v>
                </c:pt>
                <c:pt idx="30">
                  <c:v>2.9602910162530516</c:v>
                </c:pt>
                <c:pt idx="31">
                  <c:v>1.0377392985467908</c:v>
                </c:pt>
                <c:pt idx="32">
                  <c:v>0.2293504125835161</c:v>
                </c:pt>
                <c:pt idx="33">
                  <c:v>1.337433950459203</c:v>
                </c:pt>
                <c:pt idx="34">
                  <c:v>1.6585898212277617</c:v>
                </c:pt>
                <c:pt idx="35">
                  <c:v>1.7754304716117382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18080"/>
        <c:axId val="149818640"/>
      </c:barChart>
      <c:catAx>
        <c:axId val="149818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49818640"/>
        <c:crosses val="autoZero"/>
        <c:auto val="1"/>
        <c:lblAlgn val="ctr"/>
        <c:lblOffset val="100"/>
        <c:noMultiLvlLbl val="0"/>
      </c:catAx>
      <c:valAx>
        <c:axId val="149818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498180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0.21587994851902326</c:v>
                </c:pt>
                <c:pt idx="1">
                  <c:v>1.0570196000903609E-2</c:v>
                </c:pt>
                <c:pt idx="2">
                  <c:v>1.1258514721174826</c:v>
                </c:pt>
                <c:pt idx="3">
                  <c:v>1.0795797373974263</c:v>
                </c:pt>
                <c:pt idx="4">
                  <c:v>0.95811537307499128</c:v>
                </c:pt>
                <c:pt idx="5">
                  <c:v>1.4223625050050022</c:v>
                </c:pt>
                <c:pt idx="6">
                  <c:v>0.44147296127310104</c:v>
                </c:pt>
                <c:pt idx="7">
                  <c:v>0.34862509972408545</c:v>
                </c:pt>
                <c:pt idx="8">
                  <c:v>3.0962372630220849</c:v>
                </c:pt>
                <c:pt idx="9">
                  <c:v>3.9183835178215425</c:v>
                </c:pt>
                <c:pt idx="10">
                  <c:v>3.2030642911403864</c:v>
                </c:pt>
                <c:pt idx="11">
                  <c:v>15.034112007141765</c:v>
                </c:pt>
                <c:pt idx="12">
                  <c:v>4.6773528226120457E-2</c:v>
                </c:pt>
                <c:pt idx="13">
                  <c:v>5.6428628957528378E-2</c:v>
                </c:pt>
                <c:pt idx="14">
                  <c:v>1.0062378860216452</c:v>
                </c:pt>
                <c:pt idx="15">
                  <c:v>4.0293574042980174</c:v>
                </c:pt>
                <c:pt idx="16">
                  <c:v>4.1907879721692174</c:v>
                </c:pt>
                <c:pt idx="17">
                  <c:v>1.7493102429820275</c:v>
                </c:pt>
                <c:pt idx="18">
                  <c:v>1.7617588200143482E-2</c:v>
                </c:pt>
                <c:pt idx="19">
                  <c:v>0.74551534736692071</c:v>
                </c:pt>
                <c:pt idx="20">
                  <c:v>3.4301336217137854</c:v>
                </c:pt>
                <c:pt idx="21">
                  <c:v>4.799247640630723</c:v>
                </c:pt>
                <c:pt idx="22">
                  <c:v>4.2224963572491889</c:v>
                </c:pt>
                <c:pt idx="23">
                  <c:v>7.3822539208626532</c:v>
                </c:pt>
                <c:pt idx="24">
                  <c:v>0.41340347310573972</c:v>
                </c:pt>
                <c:pt idx="25">
                  <c:v>0.21184863291369616</c:v>
                </c:pt>
                <c:pt idx="26">
                  <c:v>2.6867276495076489</c:v>
                </c:pt>
                <c:pt idx="27">
                  <c:v>5.0773238861379424</c:v>
                </c:pt>
                <c:pt idx="28">
                  <c:v>15.784220445191735</c:v>
                </c:pt>
                <c:pt idx="29">
                  <c:v>0.78034242591661662</c:v>
                </c:pt>
                <c:pt idx="30">
                  <c:v>9.4976538542829211E-2</c:v>
                </c:pt>
                <c:pt idx="31">
                  <c:v>0.12650197782066158</c:v>
                </c:pt>
                <c:pt idx="32">
                  <c:v>1.9538738234195708E-2</c:v>
                </c:pt>
                <c:pt idx="33">
                  <c:v>5.7918298599971978</c:v>
                </c:pt>
                <c:pt idx="34">
                  <c:v>1.64583134452599</c:v>
                </c:pt>
                <c:pt idx="35">
                  <c:v>0.23915528948274875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20880"/>
        <c:axId val="149821440"/>
      </c:barChart>
      <c:catAx>
        <c:axId val="149820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49821440"/>
        <c:crosses val="autoZero"/>
        <c:auto val="1"/>
        <c:lblAlgn val="ctr"/>
        <c:lblOffset val="100"/>
        <c:noMultiLvlLbl val="0"/>
      </c:catAx>
      <c:valAx>
        <c:axId val="149821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498208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</c:v>
                </c:pt>
                <c:pt idx="2">
                  <c:v>0.72427517871274583</c:v>
                </c:pt>
                <c:pt idx="3">
                  <c:v>0.28080682247327177</c:v>
                </c:pt>
                <c:pt idx="4">
                  <c:v>0.59440636555979587</c:v>
                </c:pt>
                <c:pt idx="5">
                  <c:v>0.80367340240194329</c:v>
                </c:pt>
                <c:pt idx="6">
                  <c:v>0</c:v>
                </c:pt>
                <c:pt idx="7">
                  <c:v>0</c:v>
                </c:pt>
                <c:pt idx="8">
                  <c:v>1.9621034472233507</c:v>
                </c:pt>
                <c:pt idx="9">
                  <c:v>2.7092664355242775</c:v>
                </c:pt>
                <c:pt idx="10">
                  <c:v>2.4778686135073897</c:v>
                </c:pt>
                <c:pt idx="11">
                  <c:v>4.4941544929159942</c:v>
                </c:pt>
                <c:pt idx="12">
                  <c:v>0</c:v>
                </c:pt>
                <c:pt idx="13">
                  <c:v>0</c:v>
                </c:pt>
                <c:pt idx="14">
                  <c:v>1.347877454823559</c:v>
                </c:pt>
                <c:pt idx="15">
                  <c:v>4.0580027440186832</c:v>
                </c:pt>
                <c:pt idx="16">
                  <c:v>2.0126060930166587</c:v>
                </c:pt>
                <c:pt idx="17">
                  <c:v>1.9200312323575359</c:v>
                </c:pt>
                <c:pt idx="18">
                  <c:v>8.0326694299563059E-3</c:v>
                </c:pt>
                <c:pt idx="19">
                  <c:v>0</c:v>
                </c:pt>
                <c:pt idx="20">
                  <c:v>5.2709866963748686</c:v>
                </c:pt>
                <c:pt idx="21">
                  <c:v>3.7622922203153149</c:v>
                </c:pt>
                <c:pt idx="22">
                  <c:v>5.2931120859569258</c:v>
                </c:pt>
                <c:pt idx="23">
                  <c:v>3.7227688394305303</c:v>
                </c:pt>
                <c:pt idx="24">
                  <c:v>2.1603670310182468E-3</c:v>
                </c:pt>
                <c:pt idx="25">
                  <c:v>0</c:v>
                </c:pt>
                <c:pt idx="26">
                  <c:v>2.6495479044125623</c:v>
                </c:pt>
                <c:pt idx="27">
                  <c:v>3.5620206778683632</c:v>
                </c:pt>
                <c:pt idx="28">
                  <c:v>3.6465564871776013</c:v>
                </c:pt>
                <c:pt idx="29">
                  <c:v>1.0695030956284519</c:v>
                </c:pt>
                <c:pt idx="30">
                  <c:v>0</c:v>
                </c:pt>
                <c:pt idx="31">
                  <c:v>3.2227509835971615E-3</c:v>
                </c:pt>
                <c:pt idx="32">
                  <c:v>0.8390047986361916</c:v>
                </c:pt>
                <c:pt idx="33">
                  <c:v>5.1765317532970085</c:v>
                </c:pt>
                <c:pt idx="34">
                  <c:v>4.0499118440801745</c:v>
                </c:pt>
                <c:pt idx="35">
                  <c:v>0.83924579297611268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60480"/>
        <c:axId val="179961040"/>
      </c:barChart>
      <c:catAx>
        <c:axId val="179960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79961040"/>
        <c:crosses val="autoZero"/>
        <c:auto val="1"/>
        <c:lblAlgn val="ctr"/>
        <c:lblOffset val="100"/>
        <c:noMultiLvlLbl val="0"/>
      </c:catAx>
      <c:valAx>
        <c:axId val="179961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799604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</c:v>
                </c:pt>
                <c:pt idx="2">
                  <c:v>2.2363792770389523E-2</c:v>
                </c:pt>
                <c:pt idx="3">
                  <c:v>0.49087807892627683</c:v>
                </c:pt>
                <c:pt idx="4">
                  <c:v>0.63714476170102519</c:v>
                </c:pt>
                <c:pt idx="5">
                  <c:v>1.1801992586294763</c:v>
                </c:pt>
                <c:pt idx="6">
                  <c:v>2.9144967565901802E-3</c:v>
                </c:pt>
                <c:pt idx="7">
                  <c:v>5.3466248172124979E-4</c:v>
                </c:pt>
                <c:pt idx="8">
                  <c:v>0.65628665533827713</c:v>
                </c:pt>
                <c:pt idx="9">
                  <c:v>1.3710267729179482</c:v>
                </c:pt>
                <c:pt idx="10">
                  <c:v>3.3131648059907057</c:v>
                </c:pt>
                <c:pt idx="11">
                  <c:v>5.5284288382542881</c:v>
                </c:pt>
                <c:pt idx="12">
                  <c:v>0</c:v>
                </c:pt>
                <c:pt idx="13">
                  <c:v>3.3316257483249254E-3</c:v>
                </c:pt>
                <c:pt idx="14">
                  <c:v>0.27986232836022124</c:v>
                </c:pt>
                <c:pt idx="15">
                  <c:v>1.9993255080321857</c:v>
                </c:pt>
                <c:pt idx="16">
                  <c:v>3.1937418081149302</c:v>
                </c:pt>
                <c:pt idx="17">
                  <c:v>3.0273237574903074</c:v>
                </c:pt>
                <c:pt idx="18">
                  <c:v>0</c:v>
                </c:pt>
                <c:pt idx="19">
                  <c:v>1.1524243949986046E-2</c:v>
                </c:pt>
                <c:pt idx="20">
                  <c:v>0.46679328674527326</c:v>
                </c:pt>
                <c:pt idx="21">
                  <c:v>3.5414737883938727</c:v>
                </c:pt>
                <c:pt idx="22">
                  <c:v>4.0095807211562944</c:v>
                </c:pt>
                <c:pt idx="23">
                  <c:v>7.0741829769182019</c:v>
                </c:pt>
                <c:pt idx="24">
                  <c:v>0</c:v>
                </c:pt>
                <c:pt idx="25">
                  <c:v>0</c:v>
                </c:pt>
                <c:pt idx="26">
                  <c:v>0.94575498766148491</c:v>
                </c:pt>
                <c:pt idx="27">
                  <c:v>3.3212320629019345</c:v>
                </c:pt>
                <c:pt idx="28">
                  <c:v>7.6769219299656122</c:v>
                </c:pt>
                <c:pt idx="29">
                  <c:v>1.9386760702449146</c:v>
                </c:pt>
                <c:pt idx="30">
                  <c:v>8.9579778432327742E-3</c:v>
                </c:pt>
                <c:pt idx="31">
                  <c:v>0</c:v>
                </c:pt>
                <c:pt idx="32">
                  <c:v>0.27897181029473639</c:v>
                </c:pt>
                <c:pt idx="33">
                  <c:v>3.5038898348420502</c:v>
                </c:pt>
                <c:pt idx="34">
                  <c:v>7.1670076031872583</c:v>
                </c:pt>
                <c:pt idx="35">
                  <c:v>9.2675950014976305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63280"/>
        <c:axId val="179963840"/>
      </c:barChart>
      <c:catAx>
        <c:axId val="179963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79963840"/>
        <c:crosses val="autoZero"/>
        <c:auto val="1"/>
        <c:lblAlgn val="ctr"/>
        <c:lblOffset val="100"/>
        <c:noMultiLvlLbl val="0"/>
      </c:catAx>
      <c:valAx>
        <c:axId val="179963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799632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8.0811055383689845E-4</c:v>
                </c:pt>
                <c:pt idx="1">
                  <c:v>1.3812522825087313E-2</c:v>
                </c:pt>
                <c:pt idx="2">
                  <c:v>3.9631103781369893E-2</c:v>
                </c:pt>
                <c:pt idx="3">
                  <c:v>0.44322857948117439</c:v>
                </c:pt>
                <c:pt idx="4">
                  <c:v>0.43566895146715767</c:v>
                </c:pt>
                <c:pt idx="5">
                  <c:v>0.69209099493797444</c:v>
                </c:pt>
                <c:pt idx="6">
                  <c:v>2.3791193960537086E-2</c:v>
                </c:pt>
                <c:pt idx="7">
                  <c:v>3.6039198040707286E-2</c:v>
                </c:pt>
                <c:pt idx="8">
                  <c:v>0.49087570294901273</c:v>
                </c:pt>
                <c:pt idx="9">
                  <c:v>1.4147662451740806</c:v>
                </c:pt>
                <c:pt idx="10">
                  <c:v>7.4664128562514938</c:v>
                </c:pt>
                <c:pt idx="11">
                  <c:v>6.8112213787520632</c:v>
                </c:pt>
                <c:pt idx="12">
                  <c:v>8.8677911230971244E-3</c:v>
                </c:pt>
                <c:pt idx="13">
                  <c:v>9.7645907271878291E-3</c:v>
                </c:pt>
                <c:pt idx="14">
                  <c:v>0.29329195910645184</c:v>
                </c:pt>
                <c:pt idx="15">
                  <c:v>2.4164413854545064</c:v>
                </c:pt>
                <c:pt idx="16">
                  <c:v>3.0309115862080396</c:v>
                </c:pt>
                <c:pt idx="17">
                  <c:v>7.188514871693922</c:v>
                </c:pt>
                <c:pt idx="18">
                  <c:v>3.4914389764727743E-2</c:v>
                </c:pt>
                <c:pt idx="19">
                  <c:v>8.4625277846274563E-2</c:v>
                </c:pt>
                <c:pt idx="20">
                  <c:v>0.7478956894313068</c:v>
                </c:pt>
                <c:pt idx="21">
                  <c:v>1.2254538943247857</c:v>
                </c:pt>
                <c:pt idx="22">
                  <c:v>10.832723512831132</c:v>
                </c:pt>
                <c:pt idx="23">
                  <c:v>15.028685495361799</c:v>
                </c:pt>
                <c:pt idx="24">
                  <c:v>6.0570359452269885E-2</c:v>
                </c:pt>
                <c:pt idx="25">
                  <c:v>1.470495014897504E-2</c:v>
                </c:pt>
                <c:pt idx="26">
                  <c:v>0.74623638321766894</c:v>
                </c:pt>
                <c:pt idx="27">
                  <c:v>2.3939220475673797</c:v>
                </c:pt>
                <c:pt idx="28">
                  <c:v>11.966731632756295</c:v>
                </c:pt>
                <c:pt idx="29">
                  <c:v>2.2448667043551596</c:v>
                </c:pt>
                <c:pt idx="30">
                  <c:v>1.143897942714847E-2</c:v>
                </c:pt>
                <c:pt idx="31">
                  <c:v>2.1040856860224732E-2</c:v>
                </c:pt>
                <c:pt idx="32">
                  <c:v>0.5397115566779499</c:v>
                </c:pt>
                <c:pt idx="33">
                  <c:v>3.8661814312498515</c:v>
                </c:pt>
                <c:pt idx="34">
                  <c:v>16.590125695434541</c:v>
                </c:pt>
                <c:pt idx="35">
                  <c:v>19.306227999927927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66080"/>
        <c:axId val="180522944"/>
      </c:barChart>
      <c:catAx>
        <c:axId val="179966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22944"/>
        <c:crosses val="autoZero"/>
        <c:auto val="1"/>
        <c:lblAlgn val="ctr"/>
        <c:lblOffset val="100"/>
        <c:noMultiLvlLbl val="0"/>
      </c:catAx>
      <c:valAx>
        <c:axId val="180522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799660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0.16305639708762154</c:v>
                </c:pt>
                <c:pt idx="2">
                  <c:v>2.3097900839557487E-2</c:v>
                </c:pt>
                <c:pt idx="3">
                  <c:v>1.0984673217169716</c:v>
                </c:pt>
                <c:pt idx="4">
                  <c:v>0.84392415876888194</c:v>
                </c:pt>
                <c:pt idx="5">
                  <c:v>1.3812293342143679E-4</c:v>
                </c:pt>
                <c:pt idx="6">
                  <c:v>5.7135512358120674E-4</c:v>
                </c:pt>
                <c:pt idx="7">
                  <c:v>2.8813884983208191</c:v>
                </c:pt>
                <c:pt idx="8">
                  <c:v>2.4240574764370248</c:v>
                </c:pt>
                <c:pt idx="9">
                  <c:v>1.8528820436214002</c:v>
                </c:pt>
                <c:pt idx="10">
                  <c:v>6.6691729178275061</c:v>
                </c:pt>
                <c:pt idx="11">
                  <c:v>2.5007824734838671E-3</c:v>
                </c:pt>
                <c:pt idx="12">
                  <c:v>0</c:v>
                </c:pt>
                <c:pt idx="13">
                  <c:v>1.2963570471784147</c:v>
                </c:pt>
                <c:pt idx="14">
                  <c:v>0.79838635874663444</c:v>
                </c:pt>
                <c:pt idx="15">
                  <c:v>2.8657395993305315</c:v>
                </c:pt>
                <c:pt idx="16">
                  <c:v>2.4137789781657393</c:v>
                </c:pt>
                <c:pt idx="17">
                  <c:v>0</c:v>
                </c:pt>
                <c:pt idx="18">
                  <c:v>2.1839889989021572E-4</c:v>
                </c:pt>
                <c:pt idx="19">
                  <c:v>7.1246256591174086</c:v>
                </c:pt>
                <c:pt idx="20">
                  <c:v>1.4070012652382544</c:v>
                </c:pt>
                <c:pt idx="21">
                  <c:v>8.6163760195045267</c:v>
                </c:pt>
                <c:pt idx="22">
                  <c:v>8.3866150221920481</c:v>
                </c:pt>
                <c:pt idx="23">
                  <c:v>0</c:v>
                </c:pt>
                <c:pt idx="24">
                  <c:v>9.5053100142640685E-4</c:v>
                </c:pt>
                <c:pt idx="25">
                  <c:v>4.2533043875045449</c:v>
                </c:pt>
                <c:pt idx="26">
                  <c:v>3.4128407005651433</c:v>
                </c:pt>
                <c:pt idx="27">
                  <c:v>9.6247417895282599</c:v>
                </c:pt>
                <c:pt idx="28">
                  <c:v>11.642966295496628</c:v>
                </c:pt>
                <c:pt idx="29">
                  <c:v>0</c:v>
                </c:pt>
                <c:pt idx="30">
                  <c:v>0</c:v>
                </c:pt>
                <c:pt idx="31">
                  <c:v>8.3628945902179783</c:v>
                </c:pt>
                <c:pt idx="32">
                  <c:v>1.8277734637176899</c:v>
                </c:pt>
                <c:pt idx="33">
                  <c:v>21.016256394892526</c:v>
                </c:pt>
                <c:pt idx="34">
                  <c:v>28.746780474682467</c:v>
                </c:pt>
                <c:pt idx="35">
                  <c:v>2.0858954783384773E-3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525184"/>
        <c:axId val="180525744"/>
      </c:barChart>
      <c:catAx>
        <c:axId val="180525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25744"/>
        <c:crosses val="autoZero"/>
        <c:auto val="1"/>
        <c:lblAlgn val="ctr"/>
        <c:lblOffset val="100"/>
        <c:noMultiLvlLbl val="0"/>
      </c:catAx>
      <c:valAx>
        <c:axId val="1805257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251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2.4783975334820574E-2</c:v>
                </c:pt>
                <c:pt idx="1">
                  <c:v>7.6505380556862968E-3</c:v>
                </c:pt>
                <c:pt idx="2">
                  <c:v>0.17695785237661923</c:v>
                </c:pt>
                <c:pt idx="3">
                  <c:v>4.9774584439317072E-2</c:v>
                </c:pt>
                <c:pt idx="4">
                  <c:v>0.94298324965821567</c:v>
                </c:pt>
                <c:pt idx="5">
                  <c:v>0.47838815171371474</c:v>
                </c:pt>
                <c:pt idx="6">
                  <c:v>7.2785230595666203E-2</c:v>
                </c:pt>
                <c:pt idx="7">
                  <c:v>9.9833785777373799E-2</c:v>
                </c:pt>
                <c:pt idx="8">
                  <c:v>0.1904133625568479</c:v>
                </c:pt>
                <c:pt idx="9">
                  <c:v>0.22726001939290441</c:v>
                </c:pt>
                <c:pt idx="10">
                  <c:v>0.48475745279168764</c:v>
                </c:pt>
                <c:pt idx="11">
                  <c:v>0.93236313868605969</c:v>
                </c:pt>
                <c:pt idx="12">
                  <c:v>6.6237361715974765E-3</c:v>
                </c:pt>
                <c:pt idx="13">
                  <c:v>6.8127881131642429E-3</c:v>
                </c:pt>
                <c:pt idx="14">
                  <c:v>7.2097804093583892E-2</c:v>
                </c:pt>
                <c:pt idx="15">
                  <c:v>0.46410812308223565</c:v>
                </c:pt>
                <c:pt idx="16">
                  <c:v>0.25075635478927893</c:v>
                </c:pt>
                <c:pt idx="17">
                  <c:v>0.22720578126031932</c:v>
                </c:pt>
                <c:pt idx="18">
                  <c:v>5.3816736377293749E-2</c:v>
                </c:pt>
                <c:pt idx="19">
                  <c:v>1.04781302194457</c:v>
                </c:pt>
                <c:pt idx="20">
                  <c:v>1.237375674406094</c:v>
                </c:pt>
                <c:pt idx="21">
                  <c:v>1.1455557310244699</c:v>
                </c:pt>
                <c:pt idx="22">
                  <c:v>6.705222006187916</c:v>
                </c:pt>
                <c:pt idx="23">
                  <c:v>4.0084197920856584</c:v>
                </c:pt>
                <c:pt idx="24">
                  <c:v>8.7674635243362095E-3</c:v>
                </c:pt>
                <c:pt idx="25">
                  <c:v>4.6725559197450202E-2</c:v>
                </c:pt>
                <c:pt idx="26">
                  <c:v>6.1454454594710717E-2</c:v>
                </c:pt>
                <c:pt idx="27">
                  <c:v>0.16814861747093293</c:v>
                </c:pt>
                <c:pt idx="28">
                  <c:v>0.40694323611224864</c:v>
                </c:pt>
                <c:pt idx="29">
                  <c:v>0.46348703495542587</c:v>
                </c:pt>
                <c:pt idx="30">
                  <c:v>0.15774139764598907</c:v>
                </c:pt>
                <c:pt idx="31">
                  <c:v>0.38371616988442475</c:v>
                </c:pt>
                <c:pt idx="32">
                  <c:v>0.14337472290427478</c:v>
                </c:pt>
                <c:pt idx="33">
                  <c:v>2.7141028507931471</c:v>
                </c:pt>
                <c:pt idx="34">
                  <c:v>3.6152596018631891</c:v>
                </c:pt>
                <c:pt idx="35">
                  <c:v>1.2040393962290623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527984"/>
        <c:axId val="180528544"/>
      </c:barChart>
      <c:catAx>
        <c:axId val="180527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28544"/>
        <c:crosses val="autoZero"/>
        <c:auto val="1"/>
        <c:lblAlgn val="ctr"/>
        <c:lblOffset val="100"/>
        <c:noMultiLvlLbl val="0"/>
      </c:catAx>
      <c:valAx>
        <c:axId val="1805285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279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0.93993364665512225</c:v>
                </c:pt>
                <c:pt idx="2">
                  <c:v>4.0683390719224102</c:v>
                </c:pt>
                <c:pt idx="3">
                  <c:v>0</c:v>
                </c:pt>
                <c:pt idx="4">
                  <c:v>1.7370578474831663E-3</c:v>
                </c:pt>
                <c:pt idx="5">
                  <c:v>4.7728479536282288E-4</c:v>
                </c:pt>
                <c:pt idx="6">
                  <c:v>4.2316271578785649E-4</c:v>
                </c:pt>
                <c:pt idx="7">
                  <c:v>5.3407625605012639</c:v>
                </c:pt>
                <c:pt idx="8">
                  <c:v>5.2747587385853043</c:v>
                </c:pt>
                <c:pt idx="9">
                  <c:v>1.0173954006139313E-4</c:v>
                </c:pt>
                <c:pt idx="10">
                  <c:v>0</c:v>
                </c:pt>
                <c:pt idx="11">
                  <c:v>6.0131243848729205E-4</c:v>
                </c:pt>
                <c:pt idx="12">
                  <c:v>0</c:v>
                </c:pt>
                <c:pt idx="13">
                  <c:v>3.71428558297398</c:v>
                </c:pt>
                <c:pt idx="14">
                  <c:v>2.5073085062812495</c:v>
                </c:pt>
                <c:pt idx="15">
                  <c:v>0</c:v>
                </c:pt>
                <c:pt idx="16">
                  <c:v>1.7045281360987186E-4</c:v>
                </c:pt>
                <c:pt idx="17">
                  <c:v>0</c:v>
                </c:pt>
                <c:pt idx="18">
                  <c:v>0</c:v>
                </c:pt>
                <c:pt idx="19">
                  <c:v>8.6171047146717275</c:v>
                </c:pt>
                <c:pt idx="20">
                  <c:v>8.8545714888243428</c:v>
                </c:pt>
                <c:pt idx="21">
                  <c:v>1.1144308783881099E-3</c:v>
                </c:pt>
                <c:pt idx="22">
                  <c:v>4.3989970522858822E-3</c:v>
                </c:pt>
                <c:pt idx="23">
                  <c:v>3.7486025063652507E-3</c:v>
                </c:pt>
                <c:pt idx="24">
                  <c:v>7.4603557889462392E-3</c:v>
                </c:pt>
                <c:pt idx="25">
                  <c:v>9.0457689417197553</c:v>
                </c:pt>
                <c:pt idx="26">
                  <c:v>6.5179764796646777</c:v>
                </c:pt>
                <c:pt idx="27">
                  <c:v>1.1055707902554799E-3</c:v>
                </c:pt>
                <c:pt idx="28">
                  <c:v>1.8578636585307635E-3</c:v>
                </c:pt>
                <c:pt idx="29">
                  <c:v>1.2676797883215494E-4</c:v>
                </c:pt>
                <c:pt idx="30">
                  <c:v>1.4834728421499589E-3</c:v>
                </c:pt>
                <c:pt idx="31">
                  <c:v>4.427294738195136</c:v>
                </c:pt>
                <c:pt idx="32">
                  <c:v>3.2031981763642725</c:v>
                </c:pt>
                <c:pt idx="33">
                  <c:v>0</c:v>
                </c:pt>
                <c:pt idx="34">
                  <c:v>0</c:v>
                </c:pt>
                <c:pt idx="35">
                  <c:v>4.6950495662007415E-4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530784"/>
        <c:axId val="180531344"/>
      </c:barChart>
      <c:catAx>
        <c:axId val="180530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1344"/>
        <c:crosses val="autoZero"/>
        <c:auto val="1"/>
        <c:lblAlgn val="ctr"/>
        <c:lblOffset val="100"/>
        <c:noMultiLvlLbl val="0"/>
      </c:catAx>
      <c:valAx>
        <c:axId val="1805313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07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4.5056460952422546</c:v>
                </c:pt>
                <c:pt idx="1">
                  <c:v>3.0741019670952241</c:v>
                </c:pt>
                <c:pt idx="2">
                  <c:v>5.6526773086927307</c:v>
                </c:pt>
                <c:pt idx="3">
                  <c:v>6.2966103294454711E-3</c:v>
                </c:pt>
                <c:pt idx="4">
                  <c:v>5.4845244483381093</c:v>
                </c:pt>
                <c:pt idx="5">
                  <c:v>1.19570121111753</c:v>
                </c:pt>
                <c:pt idx="6">
                  <c:v>7.4671292153255777</c:v>
                </c:pt>
                <c:pt idx="7">
                  <c:v>16.458833518388971</c:v>
                </c:pt>
                <c:pt idx="8">
                  <c:v>11.104119419163991</c:v>
                </c:pt>
                <c:pt idx="9">
                  <c:v>6.8082283043703493E-2</c:v>
                </c:pt>
                <c:pt idx="10">
                  <c:v>7.810485670205324</c:v>
                </c:pt>
                <c:pt idx="11">
                  <c:v>0.22485169698082064</c:v>
                </c:pt>
                <c:pt idx="12">
                  <c:v>4.4345142783682086</c:v>
                </c:pt>
                <c:pt idx="13">
                  <c:v>11.627728307718106</c:v>
                </c:pt>
                <c:pt idx="14">
                  <c:v>5.0716594091468874</c:v>
                </c:pt>
                <c:pt idx="15">
                  <c:v>4.5156363419486728E-2</c:v>
                </c:pt>
                <c:pt idx="16">
                  <c:v>15.533888150597015</c:v>
                </c:pt>
                <c:pt idx="17">
                  <c:v>0.20855958762890439</c:v>
                </c:pt>
                <c:pt idx="18">
                  <c:v>6.3144546559985946</c:v>
                </c:pt>
                <c:pt idx="19">
                  <c:v>20.116304892422246</c:v>
                </c:pt>
                <c:pt idx="20">
                  <c:v>13.511050055684679</c:v>
                </c:pt>
                <c:pt idx="21">
                  <c:v>0.13125820643132974</c:v>
                </c:pt>
                <c:pt idx="22">
                  <c:v>13.485779573593659</c:v>
                </c:pt>
                <c:pt idx="23">
                  <c:v>0.70555252782950928</c:v>
                </c:pt>
                <c:pt idx="24">
                  <c:v>10.358970187137665</c:v>
                </c:pt>
                <c:pt idx="25">
                  <c:v>20.703557725094985</c:v>
                </c:pt>
                <c:pt idx="26">
                  <c:v>9.15084193658417</c:v>
                </c:pt>
                <c:pt idx="27">
                  <c:v>4.1922254123063801E-2</c:v>
                </c:pt>
                <c:pt idx="28">
                  <c:v>19.393868900708309</c:v>
                </c:pt>
                <c:pt idx="29">
                  <c:v>0.14184874924584234</c:v>
                </c:pt>
                <c:pt idx="30">
                  <c:v>7.5264761021790285</c:v>
                </c:pt>
                <c:pt idx="31">
                  <c:v>8.0287276852511535</c:v>
                </c:pt>
                <c:pt idx="32">
                  <c:v>5.6456089352757779</c:v>
                </c:pt>
                <c:pt idx="33">
                  <c:v>7.9498666317784298E-3</c:v>
                </c:pt>
                <c:pt idx="34">
                  <c:v>9.0605933916002694</c:v>
                </c:pt>
                <c:pt idx="35">
                  <c:v>6.5847740391680381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533584"/>
        <c:axId val="180534144"/>
      </c:barChart>
      <c:catAx>
        <c:axId val="180533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4144"/>
        <c:crosses val="autoZero"/>
        <c:auto val="1"/>
        <c:lblAlgn val="ctr"/>
        <c:lblOffset val="100"/>
        <c:noMultiLvlLbl val="0"/>
      </c:catAx>
      <c:valAx>
        <c:axId val="180534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35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58364197530864"/>
          <c:y val="7.8334444444444443E-2"/>
          <c:w val="0.87489783950617284"/>
          <c:h val="0.7710288888888888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2.7226805983329438E-2</c:v>
                </c:pt>
                <c:pt idx="1">
                  <c:v>1.35589444274241</c:v>
                </c:pt>
                <c:pt idx="2">
                  <c:v>0</c:v>
                </c:pt>
                <c:pt idx="3">
                  <c:v>0.60935625589328268</c:v>
                </c:pt>
                <c:pt idx="4">
                  <c:v>0.40239822081477405</c:v>
                </c:pt>
                <c:pt idx="5">
                  <c:v>0.11481964584059635</c:v>
                </c:pt>
                <c:pt idx="6">
                  <c:v>4.0570930573165347E-3</c:v>
                </c:pt>
                <c:pt idx="7">
                  <c:v>16.420666401249473</c:v>
                </c:pt>
                <c:pt idx="8">
                  <c:v>0.12639371924953877</c:v>
                </c:pt>
                <c:pt idx="9">
                  <c:v>11.353952259967393</c:v>
                </c:pt>
                <c:pt idx="10">
                  <c:v>6.0086638508479693</c:v>
                </c:pt>
                <c:pt idx="11">
                  <c:v>7.7293280649790852E-2</c:v>
                </c:pt>
                <c:pt idx="12">
                  <c:v>1.2249928496694042E-2</c:v>
                </c:pt>
                <c:pt idx="13">
                  <c:v>7.2900925951188027</c:v>
                </c:pt>
                <c:pt idx="14">
                  <c:v>4.8550414491397367E-3</c:v>
                </c:pt>
                <c:pt idx="15">
                  <c:v>10.228755946966322</c:v>
                </c:pt>
                <c:pt idx="16">
                  <c:v>9.7360764207578114</c:v>
                </c:pt>
                <c:pt idx="17">
                  <c:v>1.07952293987848E-2</c:v>
                </c:pt>
                <c:pt idx="18">
                  <c:v>0.11772599452656457</c:v>
                </c:pt>
                <c:pt idx="19">
                  <c:v>13.165603699522379</c:v>
                </c:pt>
                <c:pt idx="20">
                  <c:v>4.9924810717780981E-2</c:v>
                </c:pt>
                <c:pt idx="21">
                  <c:v>7.4767618325443719</c:v>
                </c:pt>
                <c:pt idx="22">
                  <c:v>7.7357920388032566</c:v>
                </c:pt>
                <c:pt idx="23">
                  <c:v>0.10262324571220571</c:v>
                </c:pt>
                <c:pt idx="24">
                  <c:v>0.20185801821826987</c:v>
                </c:pt>
                <c:pt idx="25">
                  <c:v>19.776065234574393</c:v>
                </c:pt>
                <c:pt idx="26">
                  <c:v>5.7671043573443187E-2</c:v>
                </c:pt>
                <c:pt idx="27">
                  <c:v>19.710935209089232</c:v>
                </c:pt>
                <c:pt idx="28">
                  <c:v>19.06862979650516</c:v>
                </c:pt>
                <c:pt idx="29">
                  <c:v>5.3470928760837255E-2</c:v>
                </c:pt>
                <c:pt idx="30">
                  <c:v>0.2224243562359067</c:v>
                </c:pt>
                <c:pt idx="31">
                  <c:v>2.1442990307577774</c:v>
                </c:pt>
                <c:pt idx="32">
                  <c:v>0</c:v>
                </c:pt>
                <c:pt idx="33">
                  <c:v>1.0202254880911337</c:v>
                </c:pt>
                <c:pt idx="34">
                  <c:v>2.8379723669296237</c:v>
                </c:pt>
                <c:pt idx="35">
                  <c:v>4.7467610293025904E-4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01584"/>
        <c:axId val="148702144"/>
      </c:barChart>
      <c:catAx>
        <c:axId val="14870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8702144"/>
        <c:crosses val="autoZero"/>
        <c:auto val="1"/>
        <c:lblAlgn val="ctr"/>
        <c:lblOffset val="100"/>
        <c:noMultiLvlLbl val="0"/>
      </c:catAx>
      <c:valAx>
        <c:axId val="148702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7015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0.17855317185465661</c:v>
                </c:pt>
                <c:pt idx="1">
                  <c:v>0.1716670234602603</c:v>
                </c:pt>
                <c:pt idx="2">
                  <c:v>4.6529517092796756E-2</c:v>
                </c:pt>
                <c:pt idx="3">
                  <c:v>0.58679575153882413</c:v>
                </c:pt>
                <c:pt idx="4">
                  <c:v>0.34820519679329781</c:v>
                </c:pt>
                <c:pt idx="5">
                  <c:v>0.44800646671664007</c:v>
                </c:pt>
                <c:pt idx="6">
                  <c:v>1.4147156009118387</c:v>
                </c:pt>
                <c:pt idx="7">
                  <c:v>0.29451106129813315</c:v>
                </c:pt>
                <c:pt idx="8">
                  <c:v>4.9711153625028627E-3</c:v>
                </c:pt>
                <c:pt idx="9">
                  <c:v>0.11164806982969865</c:v>
                </c:pt>
                <c:pt idx="10">
                  <c:v>3.0135118827746066</c:v>
                </c:pt>
                <c:pt idx="11">
                  <c:v>0.66258099429018336</c:v>
                </c:pt>
                <c:pt idx="12">
                  <c:v>0.13200091092012997</c:v>
                </c:pt>
                <c:pt idx="13">
                  <c:v>0.71817175620443674</c:v>
                </c:pt>
                <c:pt idx="14">
                  <c:v>3.8756419944421687E-2</c:v>
                </c:pt>
                <c:pt idx="15">
                  <c:v>4.2985304241088258</c:v>
                </c:pt>
                <c:pt idx="16">
                  <c:v>0.49342230250412616</c:v>
                </c:pt>
                <c:pt idx="17">
                  <c:v>1.4427971220575924</c:v>
                </c:pt>
                <c:pt idx="18">
                  <c:v>3.4405078547570335E-2</c:v>
                </c:pt>
                <c:pt idx="19">
                  <c:v>0.31294316502186115</c:v>
                </c:pt>
                <c:pt idx="20">
                  <c:v>1.605515118446629E-2</c:v>
                </c:pt>
                <c:pt idx="21">
                  <c:v>4.5339982119566491</c:v>
                </c:pt>
                <c:pt idx="22">
                  <c:v>0.37643353465467994</c:v>
                </c:pt>
                <c:pt idx="23">
                  <c:v>2.3539969818212136</c:v>
                </c:pt>
                <c:pt idx="24">
                  <c:v>0.14617215393776858</c:v>
                </c:pt>
                <c:pt idx="25">
                  <c:v>6.2146892766989986E-3</c:v>
                </c:pt>
                <c:pt idx="26">
                  <c:v>1.5975254034350402E-3</c:v>
                </c:pt>
                <c:pt idx="27">
                  <c:v>0.36252057019852213</c:v>
                </c:pt>
                <c:pt idx="28">
                  <c:v>0.29138103735985582</c:v>
                </c:pt>
                <c:pt idx="29">
                  <c:v>0.56032831320536869</c:v>
                </c:pt>
                <c:pt idx="30">
                  <c:v>1.6852780406532647E-3</c:v>
                </c:pt>
                <c:pt idx="31">
                  <c:v>5.8446945649832112E-2</c:v>
                </c:pt>
                <c:pt idx="32">
                  <c:v>1.001424500184458E-2</c:v>
                </c:pt>
                <c:pt idx="33">
                  <c:v>8.1298711417073913E-2</c:v>
                </c:pt>
                <c:pt idx="34">
                  <c:v>0.77680946299884412</c:v>
                </c:pt>
                <c:pt idx="35">
                  <c:v>5.012259736156998E-2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536384"/>
        <c:axId val="180536944"/>
      </c:barChart>
      <c:catAx>
        <c:axId val="180536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6944"/>
        <c:crosses val="autoZero"/>
        <c:auto val="1"/>
        <c:lblAlgn val="ctr"/>
        <c:lblOffset val="100"/>
        <c:noMultiLvlLbl val="0"/>
      </c:catAx>
      <c:valAx>
        <c:axId val="180536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05363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0.73983897739492155</c:v>
                </c:pt>
                <c:pt idx="1">
                  <c:v>0.57275857972389865</c:v>
                </c:pt>
                <c:pt idx="2">
                  <c:v>0.13170155233171366</c:v>
                </c:pt>
                <c:pt idx="3">
                  <c:v>0.53708785198220477</c:v>
                </c:pt>
                <c:pt idx="4">
                  <c:v>1.0065706979671125</c:v>
                </c:pt>
                <c:pt idx="5">
                  <c:v>0.55067395761365667</c:v>
                </c:pt>
                <c:pt idx="6">
                  <c:v>2.2397974224358523</c:v>
                </c:pt>
                <c:pt idx="7">
                  <c:v>6.1604263084217381</c:v>
                </c:pt>
                <c:pt idx="8">
                  <c:v>2.5377454983781749</c:v>
                </c:pt>
                <c:pt idx="9">
                  <c:v>1.0853585133915911</c:v>
                </c:pt>
                <c:pt idx="10">
                  <c:v>3.1801023211784192</c:v>
                </c:pt>
                <c:pt idx="11">
                  <c:v>3.6700125050942467</c:v>
                </c:pt>
                <c:pt idx="12">
                  <c:v>0.83144556541063863</c:v>
                </c:pt>
                <c:pt idx="13">
                  <c:v>0.98764268083342477</c:v>
                </c:pt>
                <c:pt idx="14">
                  <c:v>0.51858898579027379</c:v>
                </c:pt>
                <c:pt idx="15">
                  <c:v>4.7533045102009348</c:v>
                </c:pt>
                <c:pt idx="16">
                  <c:v>1.1265250158470534</c:v>
                </c:pt>
                <c:pt idx="17">
                  <c:v>3.3213188915169796</c:v>
                </c:pt>
                <c:pt idx="18">
                  <c:v>1.8246416991775192</c:v>
                </c:pt>
                <c:pt idx="19">
                  <c:v>3.4466474467348633</c:v>
                </c:pt>
                <c:pt idx="20">
                  <c:v>1.03638229262572</c:v>
                </c:pt>
                <c:pt idx="21">
                  <c:v>6.7343241117868162</c:v>
                </c:pt>
                <c:pt idx="22">
                  <c:v>4.5034991693478332</c:v>
                </c:pt>
                <c:pt idx="23">
                  <c:v>6.2856569712783026</c:v>
                </c:pt>
                <c:pt idx="24">
                  <c:v>5.6284914929360168</c:v>
                </c:pt>
                <c:pt idx="25">
                  <c:v>1.6724914201045851</c:v>
                </c:pt>
                <c:pt idx="26">
                  <c:v>0.82281232807470295</c:v>
                </c:pt>
                <c:pt idx="27">
                  <c:v>2.6685237491480831</c:v>
                </c:pt>
                <c:pt idx="28">
                  <c:v>2.2813678138836182</c:v>
                </c:pt>
                <c:pt idx="29">
                  <c:v>1.0035716577536522</c:v>
                </c:pt>
                <c:pt idx="30">
                  <c:v>12.009353792830415</c:v>
                </c:pt>
                <c:pt idx="31">
                  <c:v>3.9299923072071543</c:v>
                </c:pt>
                <c:pt idx="32">
                  <c:v>1.4346520143978883</c:v>
                </c:pt>
                <c:pt idx="33">
                  <c:v>12.316558159220873</c:v>
                </c:pt>
                <c:pt idx="34">
                  <c:v>5.4806862983489522</c:v>
                </c:pt>
                <c:pt idx="35">
                  <c:v>10.736731755489091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1439296"/>
        <c:axId val="181439856"/>
      </c:barChart>
      <c:catAx>
        <c:axId val="18143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1439856"/>
        <c:crosses val="autoZero"/>
        <c:auto val="1"/>
        <c:lblAlgn val="ctr"/>
        <c:lblOffset val="100"/>
        <c:noMultiLvlLbl val="0"/>
      </c:catAx>
      <c:valAx>
        <c:axId val="18143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fr-FR"/>
          </a:p>
        </c:txPr>
        <c:crossAx val="18143929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3.6356066583957215E-2</c:v>
                </c:pt>
                <c:pt idx="1">
                  <c:v>6.3430492655169729E-2</c:v>
                </c:pt>
                <c:pt idx="2">
                  <c:v>0.12511560093385524</c:v>
                </c:pt>
                <c:pt idx="3">
                  <c:v>8.7578803426497223E-2</c:v>
                </c:pt>
                <c:pt idx="4">
                  <c:v>0.18767731752320793</c:v>
                </c:pt>
                <c:pt idx="5">
                  <c:v>7.8963371563417803E-2</c:v>
                </c:pt>
                <c:pt idx="6">
                  <c:v>2.5093720802300203</c:v>
                </c:pt>
                <c:pt idx="7">
                  <c:v>0.80449456806669017</c:v>
                </c:pt>
                <c:pt idx="8">
                  <c:v>0.34672791447531887</c:v>
                </c:pt>
                <c:pt idx="9">
                  <c:v>0.79169704144199471</c:v>
                </c:pt>
                <c:pt idx="10">
                  <c:v>0.88510711666429887</c:v>
                </c:pt>
                <c:pt idx="11">
                  <c:v>0.95242341042010636</c:v>
                </c:pt>
                <c:pt idx="12">
                  <c:v>0.32279656540671864</c:v>
                </c:pt>
                <c:pt idx="13">
                  <c:v>0.22690690631431898</c:v>
                </c:pt>
                <c:pt idx="14">
                  <c:v>0.32662959677335657</c:v>
                </c:pt>
                <c:pt idx="15">
                  <c:v>1.4072140234850625</c:v>
                </c:pt>
                <c:pt idx="16">
                  <c:v>0.221453849585486</c:v>
                </c:pt>
                <c:pt idx="17">
                  <c:v>1.7500339405882031</c:v>
                </c:pt>
                <c:pt idx="18">
                  <c:v>0.17097816037238611</c:v>
                </c:pt>
                <c:pt idx="19">
                  <c:v>0.94672596451477853</c:v>
                </c:pt>
                <c:pt idx="20">
                  <c:v>0.63694287884455181</c:v>
                </c:pt>
                <c:pt idx="21">
                  <c:v>4.3750042168135606</c:v>
                </c:pt>
                <c:pt idx="22">
                  <c:v>0.46307195350596869</c:v>
                </c:pt>
                <c:pt idx="23">
                  <c:v>1.9332493452864117</c:v>
                </c:pt>
                <c:pt idx="24">
                  <c:v>0.83684611962538558</c:v>
                </c:pt>
                <c:pt idx="25">
                  <c:v>0.58824013141697995</c:v>
                </c:pt>
                <c:pt idx="26">
                  <c:v>0.22586795146442559</c:v>
                </c:pt>
                <c:pt idx="27">
                  <c:v>0.63468472813730659</c:v>
                </c:pt>
                <c:pt idx="28">
                  <c:v>0.6711305223074252</c:v>
                </c:pt>
                <c:pt idx="29">
                  <c:v>0.28922461378464459</c:v>
                </c:pt>
                <c:pt idx="30">
                  <c:v>0.39752280782881733</c:v>
                </c:pt>
                <c:pt idx="31">
                  <c:v>2.1186949328102025</c:v>
                </c:pt>
                <c:pt idx="32">
                  <c:v>0.15288691862404449</c:v>
                </c:pt>
                <c:pt idx="33">
                  <c:v>0.45391028640072451</c:v>
                </c:pt>
                <c:pt idx="34">
                  <c:v>1.0391419874467518</c:v>
                </c:pt>
                <c:pt idx="35">
                  <c:v>0.24754314656958024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03824"/>
        <c:axId val="148704944"/>
      </c:barChart>
      <c:catAx>
        <c:axId val="148703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8704944"/>
        <c:crosses val="autoZero"/>
        <c:auto val="1"/>
        <c:lblAlgn val="ctr"/>
        <c:lblOffset val="100"/>
        <c:noMultiLvlLbl val="0"/>
      </c:catAx>
      <c:valAx>
        <c:axId val="148704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70382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0.16465016529230916</c:v>
                </c:pt>
                <c:pt idx="1">
                  <c:v>0</c:v>
                </c:pt>
                <c:pt idx="2">
                  <c:v>0.32397552324740891</c:v>
                </c:pt>
                <c:pt idx="3">
                  <c:v>0</c:v>
                </c:pt>
                <c:pt idx="4">
                  <c:v>2.7745848610502485E-3</c:v>
                </c:pt>
                <c:pt idx="5">
                  <c:v>1.4813094875221288E-2</c:v>
                </c:pt>
                <c:pt idx="6">
                  <c:v>0.45945827820695939</c:v>
                </c:pt>
                <c:pt idx="7">
                  <c:v>0</c:v>
                </c:pt>
                <c:pt idx="8">
                  <c:v>1.1436280276877004</c:v>
                </c:pt>
                <c:pt idx="9">
                  <c:v>8.3501091728093769E-4</c:v>
                </c:pt>
                <c:pt idx="10">
                  <c:v>0</c:v>
                </c:pt>
                <c:pt idx="11">
                  <c:v>1.3661809497520627</c:v>
                </c:pt>
                <c:pt idx="12">
                  <c:v>0.10926626939541129</c:v>
                </c:pt>
                <c:pt idx="13">
                  <c:v>0</c:v>
                </c:pt>
                <c:pt idx="14">
                  <c:v>0.42360987091778357</c:v>
                </c:pt>
                <c:pt idx="15">
                  <c:v>7.2179624796062922E-2</c:v>
                </c:pt>
                <c:pt idx="16">
                  <c:v>0</c:v>
                </c:pt>
                <c:pt idx="17">
                  <c:v>0.22474263542657455</c:v>
                </c:pt>
                <c:pt idx="18">
                  <c:v>0.27942418698085758</c:v>
                </c:pt>
                <c:pt idx="19">
                  <c:v>3.5834175760663479E-2</c:v>
                </c:pt>
                <c:pt idx="20">
                  <c:v>2.6304940526955076</c:v>
                </c:pt>
                <c:pt idx="21">
                  <c:v>1.9631896595532967E-3</c:v>
                </c:pt>
                <c:pt idx="22">
                  <c:v>4.1442073974596129E-2</c:v>
                </c:pt>
                <c:pt idx="23">
                  <c:v>1.8109998347874281</c:v>
                </c:pt>
                <c:pt idx="24">
                  <c:v>1.3188072623451785</c:v>
                </c:pt>
                <c:pt idx="25">
                  <c:v>9.4945338774264212E-2</c:v>
                </c:pt>
                <c:pt idx="26">
                  <c:v>1.4478087340897858</c:v>
                </c:pt>
                <c:pt idx="27">
                  <c:v>3.7378347251454508E-3</c:v>
                </c:pt>
                <c:pt idx="28">
                  <c:v>1.1939605367965241E-2</c:v>
                </c:pt>
                <c:pt idx="29">
                  <c:v>0.11625905572843226</c:v>
                </c:pt>
                <c:pt idx="30">
                  <c:v>0.99503791721887547</c:v>
                </c:pt>
                <c:pt idx="31">
                  <c:v>8.3310194311242685E-4</c:v>
                </c:pt>
                <c:pt idx="32">
                  <c:v>0.25073687469780243</c:v>
                </c:pt>
                <c:pt idx="33">
                  <c:v>4.9111284830365864E-2</c:v>
                </c:pt>
                <c:pt idx="34">
                  <c:v>1.1335949752202991E-2</c:v>
                </c:pt>
                <c:pt idx="35">
                  <c:v>0.98688636292690479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07184"/>
        <c:axId val="148707744"/>
      </c:barChart>
      <c:catAx>
        <c:axId val="148707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8707744"/>
        <c:crosses val="autoZero"/>
        <c:auto val="1"/>
        <c:lblAlgn val="ctr"/>
        <c:lblOffset val="100"/>
        <c:noMultiLvlLbl val="0"/>
      </c:catAx>
      <c:valAx>
        <c:axId val="1487077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7071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0.10820235310923099</c:v>
                </c:pt>
                <c:pt idx="2">
                  <c:v>6.6435917648927256E-2</c:v>
                </c:pt>
                <c:pt idx="3">
                  <c:v>0</c:v>
                </c:pt>
                <c:pt idx="4">
                  <c:v>0</c:v>
                </c:pt>
                <c:pt idx="5">
                  <c:v>2.1980458717454281E-2</c:v>
                </c:pt>
                <c:pt idx="6">
                  <c:v>0</c:v>
                </c:pt>
                <c:pt idx="7">
                  <c:v>1.7474764918571803</c:v>
                </c:pt>
                <c:pt idx="8">
                  <c:v>0.51497437374115662</c:v>
                </c:pt>
                <c:pt idx="9">
                  <c:v>0</c:v>
                </c:pt>
                <c:pt idx="10">
                  <c:v>0</c:v>
                </c:pt>
                <c:pt idx="11">
                  <c:v>0.89120175841889393</c:v>
                </c:pt>
                <c:pt idx="12">
                  <c:v>0</c:v>
                </c:pt>
                <c:pt idx="13">
                  <c:v>0.3380639865016048</c:v>
                </c:pt>
                <c:pt idx="14">
                  <c:v>0.48256895963605784</c:v>
                </c:pt>
                <c:pt idx="15">
                  <c:v>0</c:v>
                </c:pt>
                <c:pt idx="16">
                  <c:v>0</c:v>
                </c:pt>
                <c:pt idx="17">
                  <c:v>0.37914791657675839</c:v>
                </c:pt>
                <c:pt idx="18">
                  <c:v>7.8288638382281871E-5</c:v>
                </c:pt>
                <c:pt idx="19">
                  <c:v>1.4178999699689214</c:v>
                </c:pt>
                <c:pt idx="20">
                  <c:v>0.7894987241458119</c:v>
                </c:pt>
                <c:pt idx="21">
                  <c:v>0</c:v>
                </c:pt>
                <c:pt idx="22">
                  <c:v>0</c:v>
                </c:pt>
                <c:pt idx="23">
                  <c:v>1.0345225906232047</c:v>
                </c:pt>
                <c:pt idx="24">
                  <c:v>0</c:v>
                </c:pt>
                <c:pt idx="25">
                  <c:v>2.0833310534743821</c:v>
                </c:pt>
                <c:pt idx="26">
                  <c:v>0.62740446466939503</c:v>
                </c:pt>
                <c:pt idx="27">
                  <c:v>0</c:v>
                </c:pt>
                <c:pt idx="28">
                  <c:v>0</c:v>
                </c:pt>
                <c:pt idx="29">
                  <c:v>0.17354266724448672</c:v>
                </c:pt>
                <c:pt idx="30">
                  <c:v>0</c:v>
                </c:pt>
                <c:pt idx="31">
                  <c:v>0.94650103584876344</c:v>
                </c:pt>
                <c:pt idx="32">
                  <c:v>0.33593741424204054</c:v>
                </c:pt>
                <c:pt idx="33">
                  <c:v>0</c:v>
                </c:pt>
                <c:pt idx="34">
                  <c:v>6.1961763703524166E-4</c:v>
                </c:pt>
                <c:pt idx="35">
                  <c:v>0.59048475330777306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10544"/>
        <c:axId val="148711104"/>
      </c:barChart>
      <c:catAx>
        <c:axId val="148710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8711104"/>
        <c:crosses val="autoZero"/>
        <c:auto val="1"/>
        <c:lblAlgn val="ctr"/>
        <c:lblOffset val="100"/>
        <c:noMultiLvlLbl val="0"/>
      </c:catAx>
      <c:valAx>
        <c:axId val="1487111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71054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9.0083839826263102E-3</c:v>
                </c:pt>
                <c:pt idx="1">
                  <c:v>4.4875827014650711E-2</c:v>
                </c:pt>
                <c:pt idx="2">
                  <c:v>0.58171065277248957</c:v>
                </c:pt>
                <c:pt idx="3">
                  <c:v>5.3870980267178181E-2</c:v>
                </c:pt>
                <c:pt idx="4">
                  <c:v>5.1641494544037896E-3</c:v>
                </c:pt>
                <c:pt idx="5">
                  <c:v>0.43621618638932746</c:v>
                </c:pt>
                <c:pt idx="6">
                  <c:v>1.1130895850654456</c:v>
                </c:pt>
                <c:pt idx="7">
                  <c:v>1.2541742682438987E-3</c:v>
                </c:pt>
                <c:pt idx="8">
                  <c:v>7.2536063562524218</c:v>
                </c:pt>
                <c:pt idx="9">
                  <c:v>1.2154883336883542</c:v>
                </c:pt>
                <c:pt idx="10">
                  <c:v>3.2891566113383619E-2</c:v>
                </c:pt>
                <c:pt idx="11">
                  <c:v>5.192616584717956</c:v>
                </c:pt>
                <c:pt idx="12">
                  <c:v>0.38375615913664191</c:v>
                </c:pt>
                <c:pt idx="13">
                  <c:v>0.21091557488294085</c:v>
                </c:pt>
                <c:pt idx="14">
                  <c:v>10.440071877342897</c:v>
                </c:pt>
                <c:pt idx="15">
                  <c:v>0.37230472665443703</c:v>
                </c:pt>
                <c:pt idx="16">
                  <c:v>3.1822073117238711E-2</c:v>
                </c:pt>
                <c:pt idx="17">
                  <c:v>3.2175053146695833</c:v>
                </c:pt>
                <c:pt idx="18">
                  <c:v>0.49259597040349939</c:v>
                </c:pt>
                <c:pt idx="19">
                  <c:v>0.70194892497782801</c:v>
                </c:pt>
                <c:pt idx="20">
                  <c:v>4.9024583096350502</c:v>
                </c:pt>
                <c:pt idx="21">
                  <c:v>1.3166193535450905</c:v>
                </c:pt>
                <c:pt idx="22">
                  <c:v>4.2782984324500695E-3</c:v>
                </c:pt>
                <c:pt idx="23">
                  <c:v>1.4269799583784553</c:v>
                </c:pt>
                <c:pt idx="24">
                  <c:v>0.78966205086802921</c:v>
                </c:pt>
                <c:pt idx="25">
                  <c:v>0.60713157676476703</c:v>
                </c:pt>
                <c:pt idx="26">
                  <c:v>0.35872192904082451</c:v>
                </c:pt>
                <c:pt idx="27">
                  <c:v>0.16539187649542123</c:v>
                </c:pt>
                <c:pt idx="28">
                  <c:v>7.0305060545474418E-2</c:v>
                </c:pt>
                <c:pt idx="29">
                  <c:v>0.20700861968829173</c:v>
                </c:pt>
                <c:pt idx="30">
                  <c:v>7.4337703031756601E-3</c:v>
                </c:pt>
                <c:pt idx="31">
                  <c:v>1.8637209578977163E-2</c:v>
                </c:pt>
                <c:pt idx="32">
                  <c:v>1.4256948336681669E-2</c:v>
                </c:pt>
                <c:pt idx="33">
                  <c:v>7.673426522238207E-4</c:v>
                </c:pt>
                <c:pt idx="34">
                  <c:v>1.0839434748416879E-2</c:v>
                </c:pt>
                <c:pt idx="35">
                  <c:v>9.67410942944915E-4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12224"/>
        <c:axId val="148712784"/>
      </c:barChart>
      <c:catAx>
        <c:axId val="14871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8712784"/>
        <c:crosses val="autoZero"/>
        <c:auto val="1"/>
        <c:lblAlgn val="ctr"/>
        <c:lblOffset val="100"/>
        <c:noMultiLvlLbl val="0"/>
      </c:catAx>
      <c:valAx>
        <c:axId val="148712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871222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(GRAPH!$L$2:$M$31,GRAPH!$L$38:$M$43)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(GRAPH!$N$2:$N$31,GRAPH!$N$38:$N$43)</c:f>
              <c:numCache>
                <c:formatCode>General</c:formatCode>
                <c:ptCount val="36"/>
                <c:pt idx="0">
                  <c:v>9.6822390524222965E-2</c:v>
                </c:pt>
                <c:pt idx="1">
                  <c:v>2.1411565328110494E-2</c:v>
                </c:pt>
                <c:pt idx="2">
                  <c:v>8.5035764604875386E-2</c:v>
                </c:pt>
                <c:pt idx="3">
                  <c:v>2.2899952334460554E-2</c:v>
                </c:pt>
                <c:pt idx="4">
                  <c:v>6.5314085641646702E-2</c:v>
                </c:pt>
                <c:pt idx="5">
                  <c:v>7.6591930492783747E-3</c:v>
                </c:pt>
                <c:pt idx="6">
                  <c:v>0.16873698993735256</c:v>
                </c:pt>
                <c:pt idx="7">
                  <c:v>7.2289138772108172</c:v>
                </c:pt>
                <c:pt idx="8">
                  <c:v>5.1580116242652074E-2</c:v>
                </c:pt>
                <c:pt idx="9">
                  <c:v>0.33547055413308541</c:v>
                </c:pt>
                <c:pt idx="10">
                  <c:v>4.7327259625552315E-2</c:v>
                </c:pt>
                <c:pt idx="11">
                  <c:v>0.27065705563153797</c:v>
                </c:pt>
                <c:pt idx="12">
                  <c:v>0.263844612772692</c:v>
                </c:pt>
                <c:pt idx="13">
                  <c:v>1.6428015435724987</c:v>
                </c:pt>
                <c:pt idx="14">
                  <c:v>0.12740442883373507</c:v>
                </c:pt>
                <c:pt idx="15">
                  <c:v>1.5218635752222591</c:v>
                </c:pt>
                <c:pt idx="16">
                  <c:v>5.9948617939196473E-2</c:v>
                </c:pt>
                <c:pt idx="17">
                  <c:v>4.8992357761225534E-2</c:v>
                </c:pt>
                <c:pt idx="18">
                  <c:v>0.20982582230636362</c:v>
                </c:pt>
                <c:pt idx="19">
                  <c:v>5.029500310265818</c:v>
                </c:pt>
                <c:pt idx="20">
                  <c:v>0.21423176683709491</c:v>
                </c:pt>
                <c:pt idx="21">
                  <c:v>0.40329607330245926</c:v>
                </c:pt>
                <c:pt idx="22">
                  <c:v>0.20132926596717446</c:v>
                </c:pt>
                <c:pt idx="23">
                  <c:v>0.10280592593782255</c:v>
                </c:pt>
                <c:pt idx="24">
                  <c:v>1.0437598783735311</c:v>
                </c:pt>
                <c:pt idx="25">
                  <c:v>10.334008157305632</c:v>
                </c:pt>
                <c:pt idx="26">
                  <c:v>0.32042737644825575</c:v>
                </c:pt>
                <c:pt idx="27">
                  <c:v>0.28305663989624535</c:v>
                </c:pt>
                <c:pt idx="28">
                  <c:v>0.14202577476825284</c:v>
                </c:pt>
                <c:pt idx="29">
                  <c:v>1.9494185160098109E-2</c:v>
                </c:pt>
                <c:pt idx="30">
                  <c:v>3.4797853349161523E-2</c:v>
                </c:pt>
                <c:pt idx="31">
                  <c:v>6.5582534088834521E-2</c:v>
                </c:pt>
                <c:pt idx="32">
                  <c:v>6.5563954159532324E-3</c:v>
                </c:pt>
                <c:pt idx="33">
                  <c:v>0.24635498266823175</c:v>
                </c:pt>
                <c:pt idx="34">
                  <c:v>3.013847376655825E-2</c:v>
                </c:pt>
                <c:pt idx="35">
                  <c:v>8.3588930263610028E-3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06880"/>
        <c:axId val="149807440"/>
      </c:barChart>
      <c:catAx>
        <c:axId val="1498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9807440"/>
        <c:crosses val="autoZero"/>
        <c:auto val="1"/>
        <c:lblAlgn val="ctr"/>
        <c:lblOffset val="100"/>
        <c:noMultiLvlLbl val="0"/>
      </c:catAx>
      <c:valAx>
        <c:axId val="149807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98068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</c:v>
                </c:pt>
                <c:pt idx="1">
                  <c:v>0</c:v>
                </c:pt>
                <c:pt idx="2">
                  <c:v>0.50810841541468343</c:v>
                </c:pt>
                <c:pt idx="3">
                  <c:v>1.9361863457909934</c:v>
                </c:pt>
                <c:pt idx="4">
                  <c:v>0.38741797977394915</c:v>
                </c:pt>
                <c:pt idx="5">
                  <c:v>1.1758857203168367</c:v>
                </c:pt>
                <c:pt idx="6">
                  <c:v>0</c:v>
                </c:pt>
                <c:pt idx="7">
                  <c:v>0</c:v>
                </c:pt>
                <c:pt idx="8">
                  <c:v>1.2916925508698747</c:v>
                </c:pt>
                <c:pt idx="9">
                  <c:v>5.0376696232555345</c:v>
                </c:pt>
                <c:pt idx="10">
                  <c:v>1.6824904502538611</c:v>
                </c:pt>
                <c:pt idx="11">
                  <c:v>1.2080298658246171</c:v>
                </c:pt>
                <c:pt idx="12">
                  <c:v>0</c:v>
                </c:pt>
                <c:pt idx="13">
                  <c:v>0</c:v>
                </c:pt>
                <c:pt idx="14">
                  <c:v>0.50034240248997797</c:v>
                </c:pt>
                <c:pt idx="15">
                  <c:v>3.2994668780449827</c:v>
                </c:pt>
                <c:pt idx="16">
                  <c:v>1.5017231183468265</c:v>
                </c:pt>
                <c:pt idx="17">
                  <c:v>2.0560097824139336</c:v>
                </c:pt>
                <c:pt idx="18">
                  <c:v>0</c:v>
                </c:pt>
                <c:pt idx="19">
                  <c:v>0</c:v>
                </c:pt>
                <c:pt idx="20">
                  <c:v>0.82430565034951664</c:v>
                </c:pt>
                <c:pt idx="21">
                  <c:v>4.9854349546502057</c:v>
                </c:pt>
                <c:pt idx="22">
                  <c:v>0.97381049439000222</c:v>
                </c:pt>
                <c:pt idx="23">
                  <c:v>3.2906431561699736</c:v>
                </c:pt>
                <c:pt idx="24">
                  <c:v>0</c:v>
                </c:pt>
                <c:pt idx="25">
                  <c:v>0</c:v>
                </c:pt>
                <c:pt idx="26">
                  <c:v>1.1641956547110703</c:v>
                </c:pt>
                <c:pt idx="27">
                  <c:v>4.881957971562481</c:v>
                </c:pt>
                <c:pt idx="28">
                  <c:v>1.4961755156754322</c:v>
                </c:pt>
                <c:pt idx="29">
                  <c:v>1.6672969237201414</c:v>
                </c:pt>
                <c:pt idx="30">
                  <c:v>0</c:v>
                </c:pt>
                <c:pt idx="31">
                  <c:v>2.5077179966250408E-3</c:v>
                </c:pt>
                <c:pt idx="32">
                  <c:v>0.33132436002181626</c:v>
                </c:pt>
                <c:pt idx="33">
                  <c:v>4.4441846634590503</c:v>
                </c:pt>
                <c:pt idx="34">
                  <c:v>2.000235024498163</c:v>
                </c:pt>
                <c:pt idx="35">
                  <c:v>4.1584834469483338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09680"/>
        <c:axId val="149810240"/>
      </c:barChart>
      <c:catAx>
        <c:axId val="149809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9810240"/>
        <c:crosses val="autoZero"/>
        <c:auto val="1"/>
        <c:lblAlgn val="ctr"/>
        <c:lblOffset val="100"/>
        <c:noMultiLvlLbl val="0"/>
      </c:catAx>
      <c:valAx>
        <c:axId val="1498102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98096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</c:spPr>
          </c:dPt>
          <c:cat>
            <c:multiLvlStrRef>
              <c:f>(GRAPH!$L$2:$M$31;GRAPH!$L$38:$M$43)</c:f>
              <c:multiLvlStrCache>
                <c:ptCount val="36"/>
                <c:lvl>
                  <c:pt idx="0">
                    <c:v>S1</c:v>
                  </c:pt>
                  <c:pt idx="1">
                    <c:v>S2</c:v>
                  </c:pt>
                  <c:pt idx="2">
                    <c:v>S3</c:v>
                  </c:pt>
                  <c:pt idx="3">
                    <c:v>R1</c:v>
                  </c:pt>
                  <c:pt idx="4">
                    <c:v>R2</c:v>
                  </c:pt>
                  <c:pt idx="5">
                    <c:v>R3</c:v>
                  </c:pt>
                  <c:pt idx="6">
                    <c:v>S1</c:v>
                  </c:pt>
                  <c:pt idx="7">
                    <c:v>S2</c:v>
                  </c:pt>
                  <c:pt idx="8">
                    <c:v>S3</c:v>
                  </c:pt>
                  <c:pt idx="9">
                    <c:v>R1</c:v>
                  </c:pt>
                  <c:pt idx="10">
                    <c:v>R2</c:v>
                  </c:pt>
                  <c:pt idx="11">
                    <c:v>R3</c:v>
                  </c:pt>
                  <c:pt idx="12">
                    <c:v>S1</c:v>
                  </c:pt>
                  <c:pt idx="13">
                    <c:v>S2</c:v>
                  </c:pt>
                  <c:pt idx="14">
                    <c:v>S3</c:v>
                  </c:pt>
                  <c:pt idx="15">
                    <c:v>R1</c:v>
                  </c:pt>
                  <c:pt idx="16">
                    <c:v>R2</c:v>
                  </c:pt>
                  <c:pt idx="17">
                    <c:v>R3</c:v>
                  </c:pt>
                  <c:pt idx="18">
                    <c:v>S1</c:v>
                  </c:pt>
                  <c:pt idx="19">
                    <c:v>S2</c:v>
                  </c:pt>
                  <c:pt idx="20">
                    <c:v>S3</c:v>
                  </c:pt>
                  <c:pt idx="21">
                    <c:v>R1</c:v>
                  </c:pt>
                  <c:pt idx="22">
                    <c:v>R2</c:v>
                  </c:pt>
                  <c:pt idx="23">
                    <c:v>R3</c:v>
                  </c:pt>
                  <c:pt idx="24">
                    <c:v>S1</c:v>
                  </c:pt>
                  <c:pt idx="25">
                    <c:v>S2</c:v>
                  </c:pt>
                  <c:pt idx="26">
                    <c:v>S3</c:v>
                  </c:pt>
                  <c:pt idx="27">
                    <c:v>R1</c:v>
                  </c:pt>
                  <c:pt idx="28">
                    <c:v>R2</c:v>
                  </c:pt>
                  <c:pt idx="29">
                    <c:v>R3</c:v>
                  </c:pt>
                  <c:pt idx="30">
                    <c:v>S1</c:v>
                  </c:pt>
                  <c:pt idx="31">
                    <c:v>S2</c:v>
                  </c:pt>
                  <c:pt idx="32">
                    <c:v>S3</c:v>
                  </c:pt>
                  <c:pt idx="33">
                    <c:v>R1</c:v>
                  </c:pt>
                  <c:pt idx="34">
                    <c:v>R2</c:v>
                  </c:pt>
                  <c:pt idx="35">
                    <c:v>R3</c:v>
                  </c:pt>
                </c:lvl>
                <c:lvl>
                  <c:pt idx="0">
                    <c:v>UT</c:v>
                  </c:pt>
                  <c:pt idx="6">
                    <c:v>6 HAT</c:v>
                  </c:pt>
                  <c:pt idx="12">
                    <c:v>12 HAT</c:v>
                  </c:pt>
                  <c:pt idx="18">
                    <c:v>24 HAT</c:v>
                  </c:pt>
                  <c:pt idx="24">
                    <c:v>36 HAT</c:v>
                  </c:pt>
                  <c:pt idx="30">
                    <c:v>73 HAT</c:v>
                  </c:pt>
                </c:lvl>
              </c:multiLvlStrCache>
            </c:multiLvlStrRef>
          </c:cat>
          <c:val>
            <c:numRef>
              <c:f>(GRAPH!$N$2:$N$31;GRAPH!$N$38:$N$43)</c:f>
              <c:numCache>
                <c:formatCode>General</c:formatCode>
                <c:ptCount val="36"/>
                <c:pt idx="0">
                  <c:v>0.58318660454268834</c:v>
                </c:pt>
                <c:pt idx="1">
                  <c:v>0.19371133764760065</c:v>
                </c:pt>
                <c:pt idx="2">
                  <c:v>0.81374395061590032</c:v>
                </c:pt>
                <c:pt idx="3">
                  <c:v>0.75685669066624095</c:v>
                </c:pt>
                <c:pt idx="4">
                  <c:v>0.18585583503038494</c:v>
                </c:pt>
                <c:pt idx="5">
                  <c:v>0.71020936472157148</c:v>
                </c:pt>
                <c:pt idx="6">
                  <c:v>1.8001711002428944</c:v>
                </c:pt>
                <c:pt idx="7">
                  <c:v>2.0470263194581237</c:v>
                </c:pt>
                <c:pt idx="8">
                  <c:v>1.7286324778443831</c:v>
                </c:pt>
                <c:pt idx="9">
                  <c:v>1.1588269966766094</c:v>
                </c:pt>
                <c:pt idx="10">
                  <c:v>0.85656721190883944</c:v>
                </c:pt>
                <c:pt idx="11">
                  <c:v>2.1131985738039645</c:v>
                </c:pt>
                <c:pt idx="12">
                  <c:v>0.67195714008743435</c:v>
                </c:pt>
                <c:pt idx="13">
                  <c:v>0.58994595258551774</c:v>
                </c:pt>
                <c:pt idx="14">
                  <c:v>0.8139390343209113</c:v>
                </c:pt>
                <c:pt idx="15">
                  <c:v>1.5486476140828971</c:v>
                </c:pt>
                <c:pt idx="16">
                  <c:v>0.42748389331422249</c:v>
                </c:pt>
                <c:pt idx="17">
                  <c:v>0.98325803433069225</c:v>
                </c:pt>
                <c:pt idx="18">
                  <c:v>1.1527638004520588</c:v>
                </c:pt>
                <c:pt idx="19">
                  <c:v>1.48788439384795</c:v>
                </c:pt>
                <c:pt idx="20">
                  <c:v>1.5380317372200201</c:v>
                </c:pt>
                <c:pt idx="21">
                  <c:v>1.8168910331863908</c:v>
                </c:pt>
                <c:pt idx="22">
                  <c:v>0.42725008413966958</c:v>
                </c:pt>
                <c:pt idx="23">
                  <c:v>1.9206671468879353</c:v>
                </c:pt>
                <c:pt idx="24">
                  <c:v>1.1071479187206519</c:v>
                </c:pt>
                <c:pt idx="25">
                  <c:v>1.6653892192769637</c:v>
                </c:pt>
                <c:pt idx="26">
                  <c:v>0.95047932899780962</c:v>
                </c:pt>
                <c:pt idx="27">
                  <c:v>1.3051642544809099</c:v>
                </c:pt>
                <c:pt idx="28">
                  <c:v>1.2502567827580631</c:v>
                </c:pt>
                <c:pt idx="29">
                  <c:v>0.95893122782535356</c:v>
                </c:pt>
                <c:pt idx="30">
                  <c:v>1.0666782675286599</c:v>
                </c:pt>
                <c:pt idx="31">
                  <c:v>1.1620646809246455</c:v>
                </c:pt>
                <c:pt idx="32">
                  <c:v>0.35641117695895524</c:v>
                </c:pt>
                <c:pt idx="33">
                  <c:v>2.076468274830221</c:v>
                </c:pt>
                <c:pt idx="34">
                  <c:v>0.99662359190281158</c:v>
                </c:pt>
                <c:pt idx="35">
                  <c:v>1.445594915447056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12480"/>
        <c:axId val="149813040"/>
      </c:barChart>
      <c:catAx>
        <c:axId val="149812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fr-FR"/>
          </a:p>
        </c:txPr>
        <c:crossAx val="149813040"/>
        <c:crosses val="autoZero"/>
        <c:auto val="1"/>
        <c:lblAlgn val="ctr"/>
        <c:lblOffset val="100"/>
        <c:noMultiLvlLbl val="0"/>
      </c:catAx>
      <c:valAx>
        <c:axId val="1498130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98124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069" y="6934751"/>
            <a:ext cx="6120765" cy="47850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80135" y="12649943"/>
            <a:ext cx="5040630" cy="57048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53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52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655706" y="893991"/>
            <a:ext cx="1755220" cy="1904725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0052" y="893991"/>
            <a:ext cx="5145644" cy="1904725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52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29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8824" y="14344886"/>
            <a:ext cx="6120765" cy="44336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8824" y="9461623"/>
            <a:ext cx="6120765" cy="4883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558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90050" y="5208818"/>
            <a:ext cx="3450431" cy="147324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960498" y="5208818"/>
            <a:ext cx="3450431" cy="147324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49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45" y="893972"/>
            <a:ext cx="6480810" cy="3720571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046" y="4996937"/>
            <a:ext cx="3181648" cy="208248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0046" y="7079419"/>
            <a:ext cx="3181648" cy="128618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657961" y="4996937"/>
            <a:ext cx="3182899" cy="208248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657961" y="7079419"/>
            <a:ext cx="3182899" cy="128618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9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32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46" y="888802"/>
            <a:ext cx="2369047" cy="37825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15356" y="888822"/>
            <a:ext cx="4025503" cy="190524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0046" y="4671396"/>
            <a:ext cx="2369047" cy="152698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1427" y="15626399"/>
            <a:ext cx="4320540" cy="18447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11427" y="1994639"/>
            <a:ext cx="4320540" cy="133940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11427" y="17471185"/>
            <a:ext cx="4320540" cy="26198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29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0045" y="893972"/>
            <a:ext cx="6480810" cy="3720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045" y="5208818"/>
            <a:ext cx="6480810" cy="14732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0045" y="20690526"/>
            <a:ext cx="1680210" cy="1188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28EB9-99F2-4052-BA96-658841922E06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460311" y="20690526"/>
            <a:ext cx="2280285" cy="1188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160645" y="20690526"/>
            <a:ext cx="1680210" cy="1188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2419-BC1A-47D7-89F2-4DE8D8311A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54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18" Type="http://schemas.openxmlformats.org/officeDocument/2006/relationships/chart" Target="../charts/chart17.xml"/><Relationship Id="rId3" Type="http://schemas.openxmlformats.org/officeDocument/2006/relationships/chart" Target="../charts/chart2.xml"/><Relationship Id="rId21" Type="http://schemas.openxmlformats.org/officeDocument/2006/relationships/chart" Target="../charts/chart20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17" Type="http://schemas.openxmlformats.org/officeDocument/2006/relationships/chart" Target="../charts/chart16.xml"/><Relationship Id="rId2" Type="http://schemas.openxmlformats.org/officeDocument/2006/relationships/chart" Target="../charts/chart1.xml"/><Relationship Id="rId16" Type="http://schemas.openxmlformats.org/officeDocument/2006/relationships/chart" Target="../charts/chart15.xml"/><Relationship Id="rId20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19" Type="http://schemas.openxmlformats.org/officeDocument/2006/relationships/chart" Target="../charts/chart18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Relationship Id="rId22" Type="http://schemas.openxmlformats.org/officeDocument/2006/relationships/chart" Target="../charts/char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raphique 1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983992"/>
              </p:ext>
            </p:extLst>
          </p:nvPr>
        </p:nvGraphicFramePr>
        <p:xfrm>
          <a:off x="288082" y="288934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1" name="Graphique 18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5751111"/>
              </p:ext>
            </p:extLst>
          </p:nvPr>
        </p:nvGraphicFramePr>
        <p:xfrm>
          <a:off x="3672458" y="288934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2" name="Rectangle 181"/>
          <p:cNvSpPr/>
          <p:nvPr/>
        </p:nvSpPr>
        <p:spPr>
          <a:xfrm>
            <a:off x="593694" y="28893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Alomy073854</a:t>
            </a:r>
          </a:p>
        </p:txBody>
      </p:sp>
      <p:sp>
        <p:nvSpPr>
          <p:cNvPr id="183" name="Rectangle 182"/>
          <p:cNvSpPr/>
          <p:nvPr/>
        </p:nvSpPr>
        <p:spPr>
          <a:xfrm>
            <a:off x="4013694" y="288504"/>
            <a:ext cx="126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Alomy008757</a:t>
            </a:r>
          </a:p>
        </p:txBody>
      </p:sp>
      <p:graphicFrame>
        <p:nvGraphicFramePr>
          <p:cNvPr id="184" name="Graphique 1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428156"/>
              </p:ext>
            </p:extLst>
          </p:nvPr>
        </p:nvGraphicFramePr>
        <p:xfrm>
          <a:off x="288082" y="2161142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5" name="Rectangle 184"/>
          <p:cNvSpPr/>
          <p:nvPr/>
        </p:nvSpPr>
        <p:spPr>
          <a:xfrm>
            <a:off x="593694" y="2161142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Alomy089784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6" name="Graphique 1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4866445"/>
              </p:ext>
            </p:extLst>
          </p:nvPr>
        </p:nvGraphicFramePr>
        <p:xfrm>
          <a:off x="3672458" y="2160504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7" name="Rectangle 186"/>
          <p:cNvSpPr/>
          <p:nvPr/>
        </p:nvSpPr>
        <p:spPr>
          <a:xfrm>
            <a:off x="4013694" y="2160504"/>
            <a:ext cx="126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Alomy001072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8" name="Graphique 18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690541"/>
              </p:ext>
            </p:extLst>
          </p:nvPr>
        </p:nvGraphicFramePr>
        <p:xfrm>
          <a:off x="288082" y="4033350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9" name="Graphique 1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216264"/>
              </p:ext>
            </p:extLst>
          </p:nvPr>
        </p:nvGraphicFramePr>
        <p:xfrm>
          <a:off x="3653694" y="4033350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0" name="Graphique 18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601272"/>
              </p:ext>
            </p:extLst>
          </p:nvPr>
        </p:nvGraphicFramePr>
        <p:xfrm>
          <a:off x="288082" y="5905558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1" name="Graphique 19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692107"/>
              </p:ext>
            </p:extLst>
          </p:nvPr>
        </p:nvGraphicFramePr>
        <p:xfrm>
          <a:off x="3653694" y="5905558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92" name="Graphique 19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5734627"/>
              </p:ext>
            </p:extLst>
          </p:nvPr>
        </p:nvGraphicFramePr>
        <p:xfrm>
          <a:off x="288082" y="7777766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93" name="Graphique 1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055748"/>
              </p:ext>
            </p:extLst>
          </p:nvPr>
        </p:nvGraphicFramePr>
        <p:xfrm>
          <a:off x="3653694" y="7777766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94" name="Graphique 19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945935"/>
              </p:ext>
            </p:extLst>
          </p:nvPr>
        </p:nvGraphicFramePr>
        <p:xfrm>
          <a:off x="288082" y="9649974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95" name="Graphique 19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9515541"/>
              </p:ext>
            </p:extLst>
          </p:nvPr>
        </p:nvGraphicFramePr>
        <p:xfrm>
          <a:off x="3653694" y="9649974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96" name="Rectangle 195"/>
          <p:cNvSpPr/>
          <p:nvPr/>
        </p:nvSpPr>
        <p:spPr>
          <a:xfrm>
            <a:off x="593694" y="4033350"/>
            <a:ext cx="12151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Alomy052911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4013694" y="4033350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Alomy007222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593694" y="5905558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Alomy018627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4013694" y="5905558"/>
            <a:ext cx="12151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Alomy011735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593694" y="7777766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Alomy000086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4013694" y="777650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Alomy003701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593694" y="964997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Alomy007172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4013694" y="964850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Alomy061728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4" name="Graphique 20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575497"/>
              </p:ext>
            </p:extLst>
          </p:nvPr>
        </p:nvGraphicFramePr>
        <p:xfrm>
          <a:off x="288082" y="11522182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05" name="Graphique 2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844934"/>
              </p:ext>
            </p:extLst>
          </p:nvPr>
        </p:nvGraphicFramePr>
        <p:xfrm>
          <a:off x="3663242" y="11522182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06" name="Rectangle 205"/>
          <p:cNvSpPr/>
          <p:nvPr/>
        </p:nvSpPr>
        <p:spPr>
          <a:xfrm>
            <a:off x="784681" y="1152050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Alomy049563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4204680" y="11520504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Alomy043265</a:t>
            </a:r>
          </a:p>
        </p:txBody>
      </p:sp>
      <p:grpSp>
        <p:nvGrpSpPr>
          <p:cNvPr id="208" name="Groupe 207"/>
          <p:cNvGrpSpPr/>
          <p:nvPr/>
        </p:nvGrpSpPr>
        <p:grpSpPr>
          <a:xfrm>
            <a:off x="144066" y="13467279"/>
            <a:ext cx="6803395" cy="8678558"/>
            <a:chOff x="19369" y="180000"/>
            <a:chExt cx="6803395" cy="8678558"/>
          </a:xfrm>
        </p:grpSpPr>
        <p:graphicFrame>
          <p:nvGraphicFramePr>
            <p:cNvPr id="209" name="Graphique 20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62795390"/>
                </p:ext>
              </p:extLst>
            </p:nvPr>
          </p:nvGraphicFramePr>
          <p:xfrm>
            <a:off x="198388" y="180000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sp>
          <p:nvSpPr>
            <p:cNvPr id="210" name="Rectangle 209"/>
            <p:cNvSpPr/>
            <p:nvPr/>
          </p:nvSpPr>
          <p:spPr>
            <a:xfrm>
              <a:off x="504000" y="180430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Alomy013820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11" name="Graphique 2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17696458"/>
                </p:ext>
              </p:extLst>
            </p:nvPr>
          </p:nvGraphicFramePr>
          <p:xfrm>
            <a:off x="3582764" y="180430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graphicFrame>
          <p:nvGraphicFramePr>
            <p:cNvPr id="212" name="Graphique 2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4559901"/>
                </p:ext>
              </p:extLst>
            </p:nvPr>
          </p:nvGraphicFramePr>
          <p:xfrm>
            <a:off x="198388" y="2124646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graphicFrame>
          <p:nvGraphicFramePr>
            <p:cNvPr id="213" name="Graphique 21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40196583"/>
                </p:ext>
              </p:extLst>
            </p:nvPr>
          </p:nvGraphicFramePr>
          <p:xfrm>
            <a:off x="3582764" y="2124646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9"/>
            </a:graphicData>
          </a:graphic>
        </p:graphicFrame>
        <p:graphicFrame>
          <p:nvGraphicFramePr>
            <p:cNvPr id="214" name="Graphique 21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27373425"/>
                </p:ext>
              </p:extLst>
            </p:nvPr>
          </p:nvGraphicFramePr>
          <p:xfrm>
            <a:off x="198388" y="4068862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0"/>
            </a:graphicData>
          </a:graphic>
        </p:graphicFrame>
        <p:graphicFrame>
          <p:nvGraphicFramePr>
            <p:cNvPr id="215" name="Graphique 2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32206166"/>
                </p:ext>
              </p:extLst>
            </p:nvPr>
          </p:nvGraphicFramePr>
          <p:xfrm>
            <a:off x="3582764" y="4068862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graphicFrame>
          <p:nvGraphicFramePr>
            <p:cNvPr id="216" name="Graphique 2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8229973"/>
                </p:ext>
              </p:extLst>
            </p:nvPr>
          </p:nvGraphicFramePr>
          <p:xfrm>
            <a:off x="198388" y="6013078"/>
            <a:ext cx="3240000" cy="18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sp>
          <p:nvSpPr>
            <p:cNvPr id="217" name="Rectangle 216"/>
            <p:cNvSpPr/>
            <p:nvPr/>
          </p:nvSpPr>
          <p:spPr>
            <a:xfrm>
              <a:off x="3960000" y="180430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Alomy025188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03999" y="2124646"/>
              <a:ext cx="121514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Alomy011081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3960000" y="2124646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Alomy000024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504000" y="4068862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Alomy003479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3960000" y="4068862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Alomy036282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504000" y="6013078"/>
              <a:ext cx="122180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Alomy010160</a:t>
              </a:r>
              <a:endParaRPr lang="fr-FR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19369" y="8027561"/>
              <a:ext cx="676716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GB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igure S4: </a:t>
              </a:r>
              <a:r>
                <a:rPr lang="en-GB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RT-qPCR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expression 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patterns of the 21 </a:t>
              </a:r>
              <a:r>
                <a:rPr lang="en-GB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contigs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used 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 RNA-</a:t>
              </a:r>
              <a:r>
                <a:rPr lang="en-GB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expression data validation. The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expression 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values were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measured in each of the three resistant F2 plants (R1, R2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R3;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red 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bars)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 each of the three sensitive F2 plants (S1, S2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S3;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green bars) used for RNA-</a:t>
              </a:r>
              <a:r>
                <a:rPr lang="en-GB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 each experimental modality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GB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RT-qPCR</a:t>
              </a:r>
              <a:r>
                <a: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expression data is normalised using three </a:t>
              </a:r>
              <a:r>
                <a:rPr lang="en-GB" sz="12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reference </a:t>
              </a:r>
              <a:r>
                <a:rPr lang="en-GB" sz="12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genes.</a:t>
              </a:r>
              <a:endPara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430570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or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</TotalTime>
  <Words>97</Words>
  <Application>Microsoft Office PowerPoint</Application>
  <PresentationFormat>Personnalisé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Theme</vt:lpstr>
      <vt:lpstr>Présentation PowerPoint</vt:lpstr>
    </vt:vector>
  </TitlesOfParts>
  <Company>Bayer Cropscience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INRA</dc:creator>
  <cp:lastModifiedBy>Christophe</cp:lastModifiedBy>
  <cp:revision>7</cp:revision>
  <dcterms:created xsi:type="dcterms:W3CDTF">2014-07-25T08:09:32Z</dcterms:created>
  <dcterms:modified xsi:type="dcterms:W3CDTF">2015-01-20T09:21:06Z</dcterms:modified>
</cp:coreProperties>
</file>