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596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813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5072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5482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4111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8786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0522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502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299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711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129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0AACC-EB23-4B50-9567-2C53AF97A2A8}" type="datetimeFigureOut">
              <a:rPr lang="en-CA" smtClean="0"/>
              <a:t>2015-04-13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42FC7-92C8-43EE-A0CE-AA5E59ECFB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841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3861048"/>
            <a:ext cx="68633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/>
              <a:t>Figure S2: Functional classification of the </a:t>
            </a:r>
            <a:r>
              <a:rPr lang="en-CA" sz="1000" i="1" dirty="0" err="1"/>
              <a:t>Cronartium</a:t>
            </a:r>
            <a:r>
              <a:rPr lang="en-CA" sz="1000" i="1" dirty="0"/>
              <a:t> </a:t>
            </a:r>
            <a:r>
              <a:rPr lang="en-CA" sz="1000" i="1" dirty="0" err="1"/>
              <a:t>ribicola</a:t>
            </a:r>
            <a:r>
              <a:rPr lang="en-CA" sz="1000" i="1" dirty="0"/>
              <a:t> </a:t>
            </a:r>
            <a:r>
              <a:rPr lang="en-CA" sz="1000" dirty="0"/>
              <a:t>reference </a:t>
            </a:r>
            <a:r>
              <a:rPr lang="en-CA" sz="1000" dirty="0" err="1"/>
              <a:t>transcriptome</a:t>
            </a:r>
            <a:r>
              <a:rPr lang="en-CA" sz="1000" dirty="0"/>
              <a:t> assembled </a:t>
            </a:r>
            <a:r>
              <a:rPr lang="en-CA" sz="1000" i="1" dirty="0"/>
              <a:t>de novo </a:t>
            </a:r>
            <a:r>
              <a:rPr lang="en-CA" sz="1000" dirty="0"/>
              <a:t>from RNA-</a:t>
            </a:r>
            <a:r>
              <a:rPr lang="en-CA" sz="1000" dirty="0" err="1"/>
              <a:t>seq</a:t>
            </a:r>
            <a:r>
              <a:rPr lang="en-CA" sz="1000" dirty="0"/>
              <a:t> data based on gene ontology (GO). Subcategories of biological process, molecular function, and cellular component are indicated as: GO:0008152, metabolic process; GO:0009987, cellular process; GO:0044699, single-organism process; GO:0050896, response to stimulus; GO:0051179, localization; GO:0065007, biological regulation; GO:0071840, cellular component organization or biogenesis; GO:0032502, developmental process; GO:0023052, signaling; GO:0032501, multicellular organismal process; GO:0000003, reproduction; GO:0040007, growth; GO:0051704, multi-organism process; GO:0040011, locomotion; GO:0002376, immune system process; GO:0022610, biological adhesion; GO:0048511, rhythmic process; GO:0001906, cell killing; </a:t>
            </a:r>
            <a:r>
              <a:rPr lang="en-CA" sz="1000" dirty="0" smtClean="0"/>
              <a:t>GO:0005488, binding</a:t>
            </a:r>
            <a:r>
              <a:rPr lang="en-CA" sz="1000" dirty="0"/>
              <a:t>; GO:0003824, catalytic activity; GO:0005198, structural molecule activity; GO:0005215, transporter activity; GO:0009055, electron carrier activity; GO:0001071, nucleic acid binding transcription factor activity; GO:0016209, antioxidant activity; GO:0030234, enzyme regulator activity; GO:0060089, molecular transducer activity; GO:0000988, protein binding transcription factor activity; GO:0004872, receptor activity; GO:0045735, nutrient reservoir activity; GO:0016530, </a:t>
            </a:r>
            <a:r>
              <a:rPr lang="en-CA" sz="1000" dirty="0" err="1"/>
              <a:t>metallochaperone</a:t>
            </a:r>
            <a:r>
              <a:rPr lang="en-CA" sz="1000" dirty="0"/>
              <a:t> activity; GO:0005623, cell; GO:0043226, organelle; GO:0032991, macromolecular complex; GO:0016020, membrane; GO:0031974, membrane-enclosed lumen; GO:0005576, extracellular region; GO:0009295, nucleoid; GO:0030054, cell junction; GO:0045202, synapse; GO:0031012, extracellular matrix; GO:0055044, </a:t>
            </a:r>
            <a:r>
              <a:rPr lang="en-CA" sz="1000" dirty="0" err="1"/>
              <a:t>symplast</a:t>
            </a:r>
            <a:r>
              <a:rPr lang="en-CA" sz="1000" dirty="0"/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123" y="764704"/>
            <a:ext cx="6724650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362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NRCan / RNCan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Jun-Jun</dc:creator>
  <cp:lastModifiedBy>Liu, Jun-Jun</cp:lastModifiedBy>
  <cp:revision>2</cp:revision>
  <dcterms:created xsi:type="dcterms:W3CDTF">2015-04-13T16:41:04Z</dcterms:created>
  <dcterms:modified xsi:type="dcterms:W3CDTF">2015-04-13T16:44:03Z</dcterms:modified>
</cp:coreProperties>
</file>